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68" r:id="rId2"/>
    <p:sldMasterId id="2147483685" r:id="rId3"/>
  </p:sldMasterIdLst>
  <p:notesMasterIdLst>
    <p:notesMasterId r:id="rId15"/>
  </p:notesMasterIdLst>
  <p:handoutMasterIdLst>
    <p:handoutMasterId r:id="rId16"/>
  </p:handoutMasterIdLst>
  <p:sldIdLst>
    <p:sldId id="287" r:id="rId4"/>
    <p:sldId id="288" r:id="rId5"/>
    <p:sldId id="291" r:id="rId6"/>
    <p:sldId id="293" r:id="rId7"/>
    <p:sldId id="294" r:id="rId8"/>
    <p:sldId id="295" r:id="rId9"/>
    <p:sldId id="296" r:id="rId10"/>
    <p:sldId id="303" r:id="rId11"/>
    <p:sldId id="302" r:id="rId12"/>
    <p:sldId id="301" r:id="rId13"/>
    <p:sldId id="300" r:id="rId14"/>
  </p:sldIdLst>
  <p:sldSz cx="9144000" cy="6858000" type="screen4x3"/>
  <p:notesSz cx="6858000" cy="9144000"/>
  <p:embeddedFontLst>
    <p:embeddedFont>
      <p:font typeface="Calibri" panose="020F0502020204030204" pitchFamily="34" charset="0"/>
      <p:regular r:id="rId17"/>
      <p:bold r:id="rId18"/>
      <p:italic r:id="rId19"/>
      <p:boldItalic r:id="rId20"/>
    </p:embeddedFont>
    <p:embeddedFont>
      <p:font typeface="Consolas" panose="020B0609020204030204" pitchFamily="49"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Open Sans ExtraBold" panose="020B0906030804020204" pitchFamily="34" charset="0"/>
      <p:bold r:id="rId29"/>
    </p:embeddedFont>
    <p:embeddedFont>
      <p:font typeface="Open Sans Light" panose="020B0306030504020204" pitchFamily="34" charset="0"/>
      <p:regular r:id="rId30"/>
    </p:embeddedFont>
    <p:embeddedFont>
      <p:font typeface="Open Sans SemiBold" panose="020B0706030804020204" pitchFamily="34" charset="0"/>
      <p:bold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hard Lerch" initials="GL" lastIdx="35" clrIdx="0">
    <p:extLst>
      <p:ext uri="{19B8F6BF-5375-455C-9EA6-DF929625EA0E}">
        <p15:presenceInfo xmlns:p15="http://schemas.microsoft.com/office/powerpoint/2012/main" userId="Gerhard Lerch" providerId="None"/>
      </p:ext>
    </p:extLst>
  </p:cmAuthor>
  <p:cmAuthor id="2" name="Nikolas Klauser" initials="NK" lastIdx="5" clrIdx="1">
    <p:extLst>
      <p:ext uri="{19B8F6BF-5375-455C-9EA6-DF929625EA0E}">
        <p15:presenceInfo xmlns:p15="http://schemas.microsoft.com/office/powerpoint/2012/main" userId="6f5b20237fbf39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1A27"/>
    <a:srgbClr val="E0AEAF"/>
    <a:srgbClr val="C519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43"/>
  </p:normalViewPr>
  <p:slideViewPr>
    <p:cSldViewPr snapToGrid="0">
      <p:cViewPr varScale="1">
        <p:scale>
          <a:sx n="163" d="100"/>
          <a:sy n="163" d="100"/>
        </p:scale>
        <p:origin x="1992"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2" d="100"/>
          <a:sy n="82" d="100"/>
        </p:scale>
        <p:origin x="3237" y="2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Master" Target="slideMasters/slideMaster3.xml"/><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74AA6D-DD87-4745-A551-2B32387146DD}" type="datetime4">
              <a:rPr lang="de-DE" smtClean="0">
                <a:latin typeface="Open Sans" panose="020B0606030504020204" pitchFamily="34" charset="0"/>
              </a:rPr>
              <a:t>27. März 2023</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EB1EB1-4680-4132-B876-108EF4BDB3D1}" type="slidenum">
              <a:rPr lang="en-US" smtClean="0">
                <a:latin typeface="Open Sans" panose="020B0606030504020204" pitchFamily="34" charset="0"/>
              </a:rPr>
              <a:t>‹Nr.›</a:t>
            </a:fld>
            <a:endParaRPr lang="en-US" dirty="0">
              <a:latin typeface="Open Sans" panose="020B0606030504020204" pitchFamily="34" charset="0"/>
            </a:endParaRPr>
          </a:p>
        </p:txBody>
      </p:sp>
    </p:spTree>
    <p:extLst>
      <p:ext uri="{BB962C8B-B14F-4D97-AF65-F5344CB8AC3E}">
        <p14:creationId xmlns:p14="http://schemas.microsoft.com/office/powerpoint/2010/main" val="1977945377"/>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3DEA87-7826-2041-8692-FAD7D18CC24F}" type="datetime4">
              <a:rPr lang="de-DE" smtClean="0"/>
              <a:t>27. März 2023</a:t>
            </a:fld>
            <a:endParaRPr lang="de-DE" dirty="0"/>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74A5CD-718D-E149-8B3E-0E74E0E018BA}" type="slidenum">
              <a:rPr lang="de-DE" smtClean="0"/>
              <a:t>‹Nr.›</a:t>
            </a:fld>
            <a:endParaRPr lang="de-DE" dirty="0"/>
          </a:p>
        </p:txBody>
      </p:sp>
    </p:spTree>
    <p:extLst>
      <p:ext uri="{BB962C8B-B14F-4D97-AF65-F5344CB8AC3E}">
        <p14:creationId xmlns:p14="http://schemas.microsoft.com/office/powerpoint/2010/main" val="509196071"/>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ild links &amp; Aufzählung">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6C7C7763-8DF4-6840-95FF-985F46830AE5}"/>
              </a:ext>
            </a:extLst>
          </p:cNvPr>
          <p:cNvSpPr>
            <a:spLocks noGrp="1"/>
          </p:cNvSpPr>
          <p:nvPr>
            <p:ph type="title"/>
          </p:nvPr>
        </p:nvSpPr>
        <p:spPr>
          <a:xfrm>
            <a:off x="469833" y="365129"/>
            <a:ext cx="7886700" cy="1082072"/>
          </a:xfrm>
          <a:prstGeom prst="rect">
            <a:avLst/>
          </a:prstGeom>
        </p:spPr>
        <p:txBody>
          <a:bodyPr/>
          <a:lstStyle>
            <a:lvl1pPr>
              <a:defRPr sz="2800" b="1" i="0">
                <a:solidFill>
                  <a:srgbClr val="C51926"/>
                </a:solidFill>
                <a:latin typeface="Open Sans" panose="020B0606030504020204" pitchFamily="34" charset="0"/>
                <a:ea typeface="Open Sans" panose="020B0606030504020204" pitchFamily="34" charset="0"/>
                <a:cs typeface="Open Sans" panose="020B0606030504020204" pitchFamily="34" charset="0"/>
              </a:defRPr>
            </a:lvl1pPr>
          </a:lstStyle>
          <a:p>
            <a:r>
              <a:rPr lang="de-DE"/>
              <a:t>Mastertitelformat bearbeiten</a:t>
            </a:r>
            <a:endParaRPr lang="de-DE" dirty="0"/>
          </a:p>
        </p:txBody>
      </p:sp>
      <p:sp>
        <p:nvSpPr>
          <p:cNvPr id="5" name="Bildplatzhalter 4">
            <a:extLst>
              <a:ext uri="{FF2B5EF4-FFF2-40B4-BE49-F238E27FC236}">
                <a16:creationId xmlns:a16="http://schemas.microsoft.com/office/drawing/2014/main" id="{7CD30468-F47E-9C4E-8CF8-B3D7CCE3E860}"/>
              </a:ext>
            </a:extLst>
          </p:cNvPr>
          <p:cNvSpPr>
            <a:spLocks noGrp="1"/>
          </p:cNvSpPr>
          <p:nvPr>
            <p:ph type="pic" sz="quarter" idx="10"/>
          </p:nvPr>
        </p:nvSpPr>
        <p:spPr>
          <a:xfrm>
            <a:off x="575332" y="1468390"/>
            <a:ext cx="3314700" cy="2945920"/>
          </a:xfrm>
          <a:prstGeom prst="rect">
            <a:avLst/>
          </a:prstGeom>
        </p:spPr>
        <p:txBody>
          <a:bodyPr/>
          <a:lstStyle>
            <a:lvl1pPr>
              <a:defRPr>
                <a:latin typeface="+mn-lt"/>
              </a:defRPr>
            </a:lvl1pPr>
          </a:lstStyle>
          <a:p>
            <a:r>
              <a:rPr lang="de-DE"/>
              <a:t>Bild durch Klicken auf Symbol hinzufügen</a:t>
            </a:r>
            <a:endParaRPr lang="de-DE" dirty="0"/>
          </a:p>
        </p:txBody>
      </p:sp>
      <p:sp>
        <p:nvSpPr>
          <p:cNvPr id="7" name="Textplatzhalter 6">
            <a:extLst>
              <a:ext uri="{FF2B5EF4-FFF2-40B4-BE49-F238E27FC236}">
                <a16:creationId xmlns:a16="http://schemas.microsoft.com/office/drawing/2014/main" id="{B40AB097-05CE-534C-8D30-B1FE13B73F87}"/>
              </a:ext>
            </a:extLst>
          </p:cNvPr>
          <p:cNvSpPr>
            <a:spLocks noGrp="1"/>
          </p:cNvSpPr>
          <p:nvPr>
            <p:ph type="body" sz="quarter" idx="11" hasCustomPrompt="1"/>
          </p:nvPr>
        </p:nvSpPr>
        <p:spPr>
          <a:xfrm>
            <a:off x="469900" y="4569876"/>
            <a:ext cx="3314700" cy="552450"/>
          </a:xfrm>
          <a:prstGeom prst="rect">
            <a:avLst/>
          </a:prstGeom>
        </p:spPr>
        <p:txBody>
          <a:bodyPr/>
          <a:lstStyle>
            <a:lvl1pPr>
              <a:defRPr sz="1200" b="0" i="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de-DE" dirty="0"/>
              <a:t>Bildunterschrift</a:t>
            </a:r>
          </a:p>
        </p:txBody>
      </p:sp>
      <p:sp>
        <p:nvSpPr>
          <p:cNvPr id="10" name="Textplatzhalter 8">
            <a:extLst>
              <a:ext uri="{FF2B5EF4-FFF2-40B4-BE49-F238E27FC236}">
                <a16:creationId xmlns:a16="http://schemas.microsoft.com/office/drawing/2014/main" id="{53AE7DE7-D838-7945-87DF-72301703745C}"/>
              </a:ext>
            </a:extLst>
          </p:cNvPr>
          <p:cNvSpPr>
            <a:spLocks noGrp="1"/>
          </p:cNvSpPr>
          <p:nvPr>
            <p:ph type="body" sz="quarter" idx="13" hasCustomPrompt="1"/>
          </p:nvPr>
        </p:nvSpPr>
        <p:spPr>
          <a:xfrm>
            <a:off x="4075046" y="1468391"/>
            <a:ext cx="4294187" cy="2945919"/>
          </a:xfrm>
          <a:prstGeom prst="rect">
            <a:avLst/>
          </a:prstGeom>
        </p:spPr>
        <p:txBody>
          <a:bodyPr anchor="t"/>
          <a:lstStyle>
            <a:lvl1pPr marL="285750" indent="-285750">
              <a:lnSpc>
                <a:spcPct val="100000"/>
              </a:lnSpc>
              <a:spcBef>
                <a:spcPts val="0"/>
              </a:spcBef>
              <a:spcAft>
                <a:spcPts val="1200"/>
              </a:spcAft>
              <a:buClr>
                <a:schemeClr val="accent1"/>
              </a:buClr>
              <a:buFont typeface="Wingdings" pitchFamily="2" charset="2"/>
              <a:buChar char="§"/>
              <a:defRPr sz="1800">
                <a:latin typeface="+mn-lt"/>
              </a:defRPr>
            </a:lvl1pPr>
            <a:lvl2pPr marL="628650" indent="-285750">
              <a:lnSpc>
                <a:spcPct val="100000"/>
              </a:lnSpc>
              <a:spcBef>
                <a:spcPts val="0"/>
              </a:spcBef>
              <a:spcAft>
                <a:spcPts val="1200"/>
              </a:spcAft>
              <a:buClr>
                <a:schemeClr val="accent1"/>
              </a:buClr>
              <a:buFont typeface="Wingdings" pitchFamily="2" charset="2"/>
              <a:buChar char="§"/>
              <a:defRPr sz="1600">
                <a:latin typeface="+mn-lt"/>
              </a:defRPr>
            </a:lvl2pPr>
            <a:lvl3pPr marL="971550" indent="-285750">
              <a:lnSpc>
                <a:spcPct val="100000"/>
              </a:lnSpc>
              <a:spcBef>
                <a:spcPts val="0"/>
              </a:spcBef>
              <a:spcAft>
                <a:spcPts val="1200"/>
              </a:spcAft>
              <a:buClr>
                <a:schemeClr val="accent1"/>
              </a:buClr>
              <a:buFont typeface="Wingdings" pitchFamily="2" charset="2"/>
              <a:buChar char="§"/>
              <a:defRPr sz="1400">
                <a:latin typeface="+mn-lt"/>
              </a:defRPr>
            </a:lvl3pPr>
            <a:lvl4pPr marL="1028700" indent="0">
              <a:lnSpc>
                <a:spcPct val="100000"/>
              </a:lnSpc>
              <a:buClr>
                <a:schemeClr val="accent1"/>
              </a:buClr>
              <a:buNone/>
              <a:defRPr>
                <a:latin typeface="+mn-lt"/>
              </a:defRPr>
            </a:lvl4pPr>
            <a:lvl5pPr>
              <a:lnSpc>
                <a:spcPct val="100000"/>
              </a:lnSpc>
              <a:buClr>
                <a:schemeClr val="accent1"/>
              </a:buClr>
              <a:defRPr>
                <a:latin typeface="+mn-lt"/>
              </a:defRPr>
            </a:lvl5pPr>
          </a:lstStyle>
          <a:p>
            <a:pPr lvl="0"/>
            <a:r>
              <a:rPr lang="de-DE" dirty="0"/>
              <a:t>Bullet Point Erste Ebene</a:t>
            </a:r>
          </a:p>
          <a:p>
            <a:pPr lvl="1"/>
            <a:r>
              <a:rPr lang="de-DE" dirty="0"/>
              <a:t>Zweite Ebene</a:t>
            </a:r>
          </a:p>
          <a:p>
            <a:pPr lvl="2"/>
            <a:r>
              <a:rPr lang="de-DE" dirty="0"/>
              <a:t>Dritte Ebene</a:t>
            </a:r>
          </a:p>
          <a:p>
            <a:pPr lvl="0"/>
            <a:r>
              <a:rPr lang="de-DE" dirty="0"/>
              <a:t>Erste Ebene</a:t>
            </a:r>
          </a:p>
        </p:txBody>
      </p:sp>
    </p:spTree>
    <p:extLst>
      <p:ext uri="{BB962C8B-B14F-4D97-AF65-F5344CB8AC3E}">
        <p14:creationId xmlns:p14="http://schemas.microsoft.com/office/powerpoint/2010/main" val="29287442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80173E1-D4F9-8049-A35F-FF753438CBD0}"/>
              </a:ext>
            </a:extLst>
          </p:cNvPr>
          <p:cNvPicPr>
            <a:picLocks noChangeAspect="1"/>
          </p:cNvPicPr>
          <p:nvPr userDrawn="1"/>
        </p:nvPicPr>
        <p:blipFill>
          <a:blip r:embed="rId2">
            <a:extLst>
              <a:ext uri="{28A0092B-C50C-407E-A947-70E740481C1C}">
                <a14:useLocalDpi xmlns:a14="http://schemas.microsoft.com/office/drawing/2010/main"/>
              </a:ext>
            </a:extLst>
          </a:blip>
          <a:srcRect l="5440" r="5440"/>
          <a:stretch/>
        </p:blipFill>
        <p:spPr>
          <a:xfrm>
            <a:off x="0" y="-6001"/>
            <a:ext cx="9144000" cy="6866001"/>
          </a:xfrm>
          <a:prstGeom prst="rect">
            <a:avLst/>
          </a:prstGeom>
        </p:spPr>
      </p:pic>
      <p:sp>
        <p:nvSpPr>
          <p:cNvPr id="5" name="Rechteck 4">
            <a:extLst>
              <a:ext uri="{FF2B5EF4-FFF2-40B4-BE49-F238E27FC236}">
                <a16:creationId xmlns:a16="http://schemas.microsoft.com/office/drawing/2014/main" id="{A11FC40C-0444-4844-813C-585F206F1D99}"/>
              </a:ext>
            </a:extLst>
          </p:cNvPr>
          <p:cNvSpPr/>
          <p:nvPr userDrawn="1"/>
        </p:nvSpPr>
        <p:spPr bwMode="white">
          <a:xfrm>
            <a:off x="-1" y="3429000"/>
            <a:ext cx="8819637" cy="1617044"/>
          </a:xfrm>
          <a:prstGeom prst="rect">
            <a:avLst/>
          </a:prstGeom>
          <a:solidFill>
            <a:srgbClr val="C51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itel 1">
            <a:extLst>
              <a:ext uri="{FF2B5EF4-FFF2-40B4-BE49-F238E27FC236}">
                <a16:creationId xmlns:a16="http://schemas.microsoft.com/office/drawing/2014/main" id="{987B82EB-6FD2-1345-A7B8-78E61E074683}"/>
              </a:ext>
            </a:extLst>
          </p:cNvPr>
          <p:cNvSpPr>
            <a:spLocks noGrp="1"/>
          </p:cNvSpPr>
          <p:nvPr>
            <p:ph type="title" hasCustomPrompt="1"/>
          </p:nvPr>
        </p:nvSpPr>
        <p:spPr bwMode="black">
          <a:xfrm>
            <a:off x="572703" y="3574741"/>
            <a:ext cx="7555297" cy="1325563"/>
          </a:xfrm>
          <a:prstGeom prst="rect">
            <a:avLst/>
          </a:prstGeom>
        </p:spPr>
        <p:txBody>
          <a:bodyPr/>
          <a:lstStyle>
            <a:lvl1pPr>
              <a:defRPr b="1" i="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de-DE" dirty="0"/>
              <a:t>Titel über</a:t>
            </a:r>
            <a:br>
              <a:rPr lang="de-DE" dirty="0"/>
            </a:br>
            <a:r>
              <a:rPr lang="de-DE" dirty="0"/>
              <a:t>zwei Zeilen</a:t>
            </a:r>
          </a:p>
        </p:txBody>
      </p:sp>
      <p:pic>
        <p:nvPicPr>
          <p:cNvPr id="9" name="Grafik 8">
            <a:extLst>
              <a:ext uri="{FF2B5EF4-FFF2-40B4-BE49-F238E27FC236}">
                <a16:creationId xmlns:a16="http://schemas.microsoft.com/office/drawing/2014/main" id="{5D105B3D-0231-A546-A2C2-F24D27D6E1A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black">
          <a:xfrm>
            <a:off x="6816973" y="335518"/>
            <a:ext cx="2000378" cy="595089"/>
          </a:xfrm>
          <a:prstGeom prst="rect">
            <a:avLst/>
          </a:prstGeom>
        </p:spPr>
      </p:pic>
      <p:pic>
        <p:nvPicPr>
          <p:cNvPr id="10" name="Grafik 9">
            <a:extLst>
              <a:ext uri="{FF2B5EF4-FFF2-40B4-BE49-F238E27FC236}">
                <a16:creationId xmlns:a16="http://schemas.microsoft.com/office/drawing/2014/main" id="{DBB4FE90-4770-9349-A91C-219BD2ADCE3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bwMode="black">
          <a:xfrm>
            <a:off x="138903" y="3675701"/>
            <a:ext cx="370497" cy="403606"/>
          </a:xfrm>
          <a:prstGeom prst="rect">
            <a:avLst/>
          </a:prstGeom>
        </p:spPr>
      </p:pic>
      <p:sp>
        <p:nvSpPr>
          <p:cNvPr id="8" name="Textplatzhalter 2">
            <a:extLst>
              <a:ext uri="{FF2B5EF4-FFF2-40B4-BE49-F238E27FC236}">
                <a16:creationId xmlns:a16="http://schemas.microsoft.com/office/drawing/2014/main" id="{37BFFF8D-7F2A-AA49-93F0-737689C60E0C}"/>
              </a:ext>
            </a:extLst>
          </p:cNvPr>
          <p:cNvSpPr>
            <a:spLocks noGrp="1"/>
          </p:cNvSpPr>
          <p:nvPr>
            <p:ph type="body" sz="quarter" idx="10" hasCustomPrompt="1"/>
          </p:nvPr>
        </p:nvSpPr>
        <p:spPr bwMode="white">
          <a:xfrm>
            <a:off x="573088" y="5815012"/>
            <a:ext cx="3998912" cy="1042988"/>
          </a:xfrm>
          <a:prstGeom prst="rect">
            <a:avLst/>
          </a:prstGeom>
        </p:spPr>
        <p:txBody>
          <a:bodyPr/>
          <a:lstStyle>
            <a:lvl1pPr>
              <a:defRPr sz="1400">
                <a:solidFill>
                  <a:schemeClr val="bg1"/>
                </a:solidFill>
              </a:defRPr>
            </a:lvl1pPr>
            <a:lvl2pPr>
              <a:defRPr sz="1400"/>
            </a:lvl2pPr>
            <a:lvl3pPr>
              <a:defRPr sz="1400"/>
            </a:lvl3pPr>
            <a:lvl4pPr>
              <a:defRPr sz="1400"/>
            </a:lvl4pPr>
            <a:lvl5pPr>
              <a:defRPr sz="1400"/>
            </a:lvl5pPr>
          </a:lstStyle>
          <a:p>
            <a:pPr lvl="0"/>
            <a:r>
              <a:rPr lang="de-DE" dirty="0"/>
              <a:t>Name Referent*in</a:t>
            </a:r>
          </a:p>
          <a:p>
            <a:r>
              <a:rPr lang="de-DE" dirty="0">
                <a:latin typeface="Open Sans" panose="020B0606030504020204" pitchFamily="34" charset="0"/>
                <a:ea typeface="Open Sans" panose="020B0606030504020204" pitchFamily="34" charset="0"/>
                <a:cs typeface="Open Sans" panose="020B0606030504020204" pitchFamily="34" charset="0"/>
              </a:rPr>
              <a:t>18. Februar 2022 </a:t>
            </a:r>
          </a:p>
        </p:txBody>
      </p:sp>
    </p:spTree>
    <p:extLst>
      <p:ext uri="{BB962C8B-B14F-4D97-AF65-F5344CB8AC3E}">
        <p14:creationId xmlns:p14="http://schemas.microsoft.com/office/powerpoint/2010/main" val="565558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pic>
        <p:nvPicPr>
          <p:cNvPr id="6" name="Grafik 5" descr="Ein Bild, das Wand, Ziegelstein, gefliest, Kachel enthält.&#10;&#10;Automatisch generierte Beschreibung">
            <a:extLst>
              <a:ext uri="{FF2B5EF4-FFF2-40B4-BE49-F238E27FC236}">
                <a16:creationId xmlns:a16="http://schemas.microsoft.com/office/drawing/2014/main" id="{B70BEF1F-1E84-ED4D-AC02-4A0A3A1F84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947" t="15099" r="10150" b="5039"/>
          <a:stretch/>
        </p:blipFill>
        <p:spPr bwMode="auto">
          <a:xfrm>
            <a:off x="0" y="1120875"/>
            <a:ext cx="9144000" cy="5737125"/>
          </a:xfrm>
          <a:prstGeom prst="rect">
            <a:avLst/>
          </a:prstGeom>
        </p:spPr>
      </p:pic>
      <p:sp>
        <p:nvSpPr>
          <p:cNvPr id="2" name="Rechteck 1">
            <a:extLst>
              <a:ext uri="{FF2B5EF4-FFF2-40B4-BE49-F238E27FC236}">
                <a16:creationId xmlns:a16="http://schemas.microsoft.com/office/drawing/2014/main" id="{CAD864D4-AF73-5441-92BD-5D86993737F9}"/>
              </a:ext>
            </a:extLst>
          </p:cNvPr>
          <p:cNvSpPr/>
          <p:nvPr userDrawn="1"/>
        </p:nvSpPr>
        <p:spPr bwMode="black">
          <a:xfrm>
            <a:off x="0" y="3429000"/>
            <a:ext cx="1145406" cy="1617044"/>
          </a:xfrm>
          <a:prstGeom prst="rect">
            <a:avLst/>
          </a:prstGeom>
          <a:solidFill>
            <a:srgbClr val="C51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Titel 1">
            <a:extLst>
              <a:ext uri="{FF2B5EF4-FFF2-40B4-BE49-F238E27FC236}">
                <a16:creationId xmlns:a16="http://schemas.microsoft.com/office/drawing/2014/main" id="{4AD0EF0F-9E70-5A44-9F39-758AC013A434}"/>
              </a:ext>
            </a:extLst>
          </p:cNvPr>
          <p:cNvSpPr>
            <a:spLocks noGrp="1"/>
          </p:cNvSpPr>
          <p:nvPr>
            <p:ph type="title" hasCustomPrompt="1"/>
          </p:nvPr>
        </p:nvSpPr>
        <p:spPr bwMode="white">
          <a:xfrm>
            <a:off x="572703" y="3574741"/>
            <a:ext cx="8194190" cy="643297"/>
          </a:xfrm>
          <a:prstGeom prst="rect">
            <a:avLst/>
          </a:prstGeom>
        </p:spPr>
        <p:txBody>
          <a:bodyPr/>
          <a:lstStyle>
            <a:lvl1pPr>
              <a:defRPr b="1" i="0" baseline="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de-DE" dirty="0"/>
              <a:t>Titel über eine Zeile</a:t>
            </a:r>
          </a:p>
        </p:txBody>
      </p:sp>
      <p:pic>
        <p:nvPicPr>
          <p:cNvPr id="4" name="Grafik 3">
            <a:extLst>
              <a:ext uri="{FF2B5EF4-FFF2-40B4-BE49-F238E27FC236}">
                <a16:creationId xmlns:a16="http://schemas.microsoft.com/office/drawing/2014/main" id="{3C655840-DB7B-CF49-8A5E-8BFC5C966F3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white">
          <a:xfrm>
            <a:off x="138903" y="3675701"/>
            <a:ext cx="370497" cy="403606"/>
          </a:xfrm>
          <a:prstGeom prst="rect">
            <a:avLst/>
          </a:prstGeom>
        </p:spPr>
      </p:pic>
      <p:pic>
        <p:nvPicPr>
          <p:cNvPr id="12" name="Grafik 11">
            <a:extLst>
              <a:ext uri="{FF2B5EF4-FFF2-40B4-BE49-F238E27FC236}">
                <a16:creationId xmlns:a16="http://schemas.microsoft.com/office/drawing/2014/main" id="{58E652FE-5BB1-A547-95FD-EFF39761FD2C}"/>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6816973" y="335518"/>
            <a:ext cx="2000378" cy="595089"/>
          </a:xfrm>
          <a:prstGeom prst="rect">
            <a:avLst/>
          </a:prstGeom>
        </p:spPr>
      </p:pic>
      <p:sp>
        <p:nvSpPr>
          <p:cNvPr id="20" name="Textplatzhalter 19">
            <a:extLst>
              <a:ext uri="{FF2B5EF4-FFF2-40B4-BE49-F238E27FC236}">
                <a16:creationId xmlns:a16="http://schemas.microsoft.com/office/drawing/2014/main" id="{E120028F-B108-A24C-90E9-303B4E86AD1D}"/>
              </a:ext>
            </a:extLst>
          </p:cNvPr>
          <p:cNvSpPr>
            <a:spLocks noGrp="1"/>
          </p:cNvSpPr>
          <p:nvPr>
            <p:ph type="body" sz="quarter" idx="10" hasCustomPrompt="1"/>
          </p:nvPr>
        </p:nvSpPr>
        <p:spPr bwMode="white">
          <a:xfrm>
            <a:off x="565167" y="4329286"/>
            <a:ext cx="8254469" cy="1001713"/>
          </a:xfrm>
          <a:prstGeom prst="rect">
            <a:avLst/>
          </a:prstGeom>
        </p:spPr>
        <p:txBody>
          <a:bodyPr/>
          <a:lstStyle>
            <a:lvl1pPr marL="0" indent="0">
              <a:buFontTx/>
              <a:buNone/>
              <a:defRPr sz="2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de-DE" dirty="0"/>
              <a:t>Hier steht eine Unterüberschrift</a:t>
            </a:r>
          </a:p>
        </p:txBody>
      </p:sp>
      <p:sp>
        <p:nvSpPr>
          <p:cNvPr id="9" name="Textplatzhalter 2">
            <a:extLst>
              <a:ext uri="{FF2B5EF4-FFF2-40B4-BE49-F238E27FC236}">
                <a16:creationId xmlns:a16="http://schemas.microsoft.com/office/drawing/2014/main" id="{DB0C7F00-4B42-4D4A-918D-91B3F00FF33A}"/>
              </a:ext>
            </a:extLst>
          </p:cNvPr>
          <p:cNvSpPr>
            <a:spLocks noGrp="1"/>
          </p:cNvSpPr>
          <p:nvPr>
            <p:ph type="body" sz="quarter" idx="11" hasCustomPrompt="1"/>
          </p:nvPr>
        </p:nvSpPr>
        <p:spPr bwMode="white">
          <a:xfrm>
            <a:off x="573088" y="5815012"/>
            <a:ext cx="3998912" cy="1042988"/>
          </a:xfrm>
          <a:prstGeom prst="rect">
            <a:avLst/>
          </a:prstGeom>
        </p:spPr>
        <p:txBody>
          <a:bodyPr/>
          <a:lstStyle>
            <a:lvl1pPr>
              <a:defRPr sz="1400">
                <a:solidFill>
                  <a:schemeClr val="bg1"/>
                </a:solidFill>
              </a:defRPr>
            </a:lvl1pPr>
            <a:lvl2pPr>
              <a:defRPr sz="1400"/>
            </a:lvl2pPr>
            <a:lvl3pPr>
              <a:defRPr sz="1400"/>
            </a:lvl3pPr>
            <a:lvl4pPr>
              <a:defRPr sz="1400"/>
            </a:lvl4pPr>
            <a:lvl5pPr>
              <a:defRPr sz="1400"/>
            </a:lvl5pPr>
          </a:lstStyle>
          <a:p>
            <a:pPr lvl="0"/>
            <a:r>
              <a:rPr lang="de-DE" dirty="0"/>
              <a:t>Name Referent*in</a:t>
            </a:r>
          </a:p>
          <a:p>
            <a:r>
              <a:rPr lang="de-DE" dirty="0">
                <a:latin typeface="Open Sans" panose="020B0606030504020204" pitchFamily="34" charset="0"/>
                <a:ea typeface="Open Sans" panose="020B0606030504020204" pitchFamily="34" charset="0"/>
                <a:cs typeface="Open Sans" panose="020B0606030504020204" pitchFamily="34" charset="0"/>
              </a:rPr>
              <a:t>18. Februar 2022 </a:t>
            </a:r>
          </a:p>
        </p:txBody>
      </p:sp>
    </p:spTree>
    <p:extLst>
      <p:ext uri="{BB962C8B-B14F-4D97-AF65-F5344CB8AC3E}">
        <p14:creationId xmlns:p14="http://schemas.microsoft.com/office/powerpoint/2010/main" val="2723892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0DBF669-F754-B446-AAB5-039D7A60FC20}"/>
              </a:ext>
            </a:extLst>
          </p:cNvPr>
          <p:cNvPicPr>
            <a:picLocks noChangeAspect="1"/>
          </p:cNvPicPr>
          <p:nvPr userDrawn="1"/>
        </p:nvPicPr>
        <p:blipFill>
          <a:blip r:embed="rId2">
            <a:extLst>
              <a:ext uri="{28A0092B-C50C-407E-A947-70E740481C1C}">
                <a14:useLocalDpi xmlns:a14="http://schemas.microsoft.com/office/drawing/2010/main"/>
              </a:ext>
            </a:extLst>
          </a:blip>
          <a:srcRect l="5607" r="5607"/>
          <a:stretch/>
        </p:blipFill>
        <p:spPr>
          <a:xfrm>
            <a:off x="0" y="-6001"/>
            <a:ext cx="9144000" cy="6866001"/>
          </a:xfrm>
          <a:prstGeom prst="rect">
            <a:avLst/>
          </a:prstGeom>
        </p:spPr>
      </p:pic>
      <p:sp>
        <p:nvSpPr>
          <p:cNvPr id="7" name="Rechteck 6">
            <a:extLst>
              <a:ext uri="{FF2B5EF4-FFF2-40B4-BE49-F238E27FC236}">
                <a16:creationId xmlns:a16="http://schemas.microsoft.com/office/drawing/2014/main" id="{58660015-3293-EA40-B3F9-1C305D5F9563}"/>
              </a:ext>
            </a:extLst>
          </p:cNvPr>
          <p:cNvSpPr/>
          <p:nvPr userDrawn="1"/>
        </p:nvSpPr>
        <p:spPr bwMode="black">
          <a:xfrm>
            <a:off x="0" y="3429000"/>
            <a:ext cx="1145406" cy="1617044"/>
          </a:xfrm>
          <a:prstGeom prst="rect">
            <a:avLst/>
          </a:prstGeom>
          <a:solidFill>
            <a:srgbClr val="C51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 name="Grafik 8">
            <a:extLst>
              <a:ext uri="{FF2B5EF4-FFF2-40B4-BE49-F238E27FC236}">
                <a16:creationId xmlns:a16="http://schemas.microsoft.com/office/drawing/2014/main" id="{6DAE4393-91D5-8943-88FB-CDBA92DFF90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38903" y="3675701"/>
            <a:ext cx="370497" cy="403606"/>
          </a:xfrm>
          <a:prstGeom prst="rect">
            <a:avLst/>
          </a:prstGeom>
        </p:spPr>
      </p:pic>
      <p:pic>
        <p:nvPicPr>
          <p:cNvPr id="11" name="Grafik 10">
            <a:extLst>
              <a:ext uri="{FF2B5EF4-FFF2-40B4-BE49-F238E27FC236}">
                <a16:creationId xmlns:a16="http://schemas.microsoft.com/office/drawing/2014/main" id="{4CF9FF8A-08B6-BA48-9300-884F1D7651F9}"/>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bwMode="black">
          <a:xfrm>
            <a:off x="6816973" y="335518"/>
            <a:ext cx="2000378" cy="595089"/>
          </a:xfrm>
          <a:prstGeom prst="rect">
            <a:avLst/>
          </a:prstGeom>
        </p:spPr>
      </p:pic>
      <p:sp>
        <p:nvSpPr>
          <p:cNvPr id="10" name="Textplatzhalter 2">
            <a:extLst>
              <a:ext uri="{FF2B5EF4-FFF2-40B4-BE49-F238E27FC236}">
                <a16:creationId xmlns:a16="http://schemas.microsoft.com/office/drawing/2014/main" id="{38218C36-0CF6-E448-B3B7-46C327FB75F5}"/>
              </a:ext>
            </a:extLst>
          </p:cNvPr>
          <p:cNvSpPr>
            <a:spLocks noGrp="1"/>
          </p:cNvSpPr>
          <p:nvPr>
            <p:ph type="body" sz="quarter" idx="10" hasCustomPrompt="1"/>
          </p:nvPr>
        </p:nvSpPr>
        <p:spPr bwMode="white">
          <a:xfrm>
            <a:off x="573088" y="5815012"/>
            <a:ext cx="3372270" cy="1042988"/>
          </a:xfrm>
          <a:prstGeom prst="rect">
            <a:avLst/>
          </a:prstGeom>
        </p:spPr>
        <p:txBody>
          <a:bodyPr wrap="none">
            <a:noAutofit/>
          </a:bodyPr>
          <a:lstStyle>
            <a:lvl1pPr>
              <a:defRPr sz="1400">
                <a:solidFill>
                  <a:schemeClr val="bg1"/>
                </a:solidFill>
              </a:defRPr>
            </a:lvl1pPr>
            <a:lvl2pPr>
              <a:defRPr sz="1400"/>
            </a:lvl2pPr>
            <a:lvl3pPr>
              <a:defRPr sz="1400"/>
            </a:lvl3pPr>
            <a:lvl4pPr>
              <a:defRPr sz="1400"/>
            </a:lvl4pPr>
            <a:lvl5pPr>
              <a:defRPr sz="1400"/>
            </a:lvl5pPr>
          </a:lstStyle>
          <a:p>
            <a:r>
              <a:rPr lang="de-DE" dirty="0">
                <a:latin typeface="Open Sans" panose="020B0606030504020204" pitchFamily="34" charset="0"/>
                <a:ea typeface="Open Sans" panose="020B0606030504020204" pitchFamily="34" charset="0"/>
                <a:cs typeface="Open Sans" panose="020B0606030504020204" pitchFamily="34" charset="0"/>
              </a:rPr>
              <a:t>Name Referent*in</a:t>
            </a:r>
          </a:p>
          <a:p>
            <a:r>
              <a:rPr lang="de-DE" dirty="0">
                <a:latin typeface="Open Sans" panose="020B0606030504020204" pitchFamily="34" charset="0"/>
                <a:ea typeface="Open Sans" panose="020B0606030504020204" pitchFamily="34" charset="0"/>
                <a:cs typeface="Open Sans" panose="020B0606030504020204" pitchFamily="34" charset="0"/>
              </a:rPr>
              <a:t>18. Februar 2022 </a:t>
            </a:r>
          </a:p>
        </p:txBody>
      </p:sp>
      <p:sp>
        <p:nvSpPr>
          <p:cNvPr id="12" name="Titel 1">
            <a:extLst>
              <a:ext uri="{FF2B5EF4-FFF2-40B4-BE49-F238E27FC236}">
                <a16:creationId xmlns:a16="http://schemas.microsoft.com/office/drawing/2014/main" id="{D76931D2-07D4-984C-8B99-8D3C84E3CB34}"/>
              </a:ext>
            </a:extLst>
          </p:cNvPr>
          <p:cNvSpPr>
            <a:spLocks noGrp="1"/>
          </p:cNvSpPr>
          <p:nvPr>
            <p:ph type="title" hasCustomPrompt="1"/>
          </p:nvPr>
        </p:nvSpPr>
        <p:spPr bwMode="white">
          <a:xfrm>
            <a:off x="572703" y="3574741"/>
            <a:ext cx="8194190" cy="643297"/>
          </a:xfrm>
          <a:prstGeom prst="rect">
            <a:avLst/>
          </a:prstGeom>
        </p:spPr>
        <p:txBody>
          <a:bodyPr/>
          <a:lstStyle>
            <a:lvl1pPr>
              <a:defRPr b="1" i="0" baseline="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de-DE" dirty="0"/>
              <a:t>Titel über eine Zeile</a:t>
            </a:r>
          </a:p>
        </p:txBody>
      </p:sp>
      <p:sp>
        <p:nvSpPr>
          <p:cNvPr id="8" name="Textplatzhalter 19">
            <a:extLst>
              <a:ext uri="{FF2B5EF4-FFF2-40B4-BE49-F238E27FC236}">
                <a16:creationId xmlns:a16="http://schemas.microsoft.com/office/drawing/2014/main" id="{0A0C1D73-9C59-1648-91B9-833E9EBEF547}"/>
              </a:ext>
            </a:extLst>
          </p:cNvPr>
          <p:cNvSpPr>
            <a:spLocks noGrp="1"/>
          </p:cNvSpPr>
          <p:nvPr>
            <p:ph type="body" sz="quarter" idx="11" hasCustomPrompt="1"/>
          </p:nvPr>
        </p:nvSpPr>
        <p:spPr bwMode="white">
          <a:xfrm>
            <a:off x="565167" y="4329286"/>
            <a:ext cx="8254469" cy="1001713"/>
          </a:xfrm>
          <a:prstGeom prst="rect">
            <a:avLst/>
          </a:prstGeom>
        </p:spPr>
        <p:txBody>
          <a:bodyPr/>
          <a:lstStyle>
            <a:lvl1pPr marL="0" indent="0">
              <a:buFontTx/>
              <a:buNone/>
              <a:defRPr sz="2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de-DE" dirty="0"/>
              <a:t>Hier steht eine Unterüberschrift</a:t>
            </a:r>
          </a:p>
        </p:txBody>
      </p:sp>
    </p:spTree>
    <p:extLst>
      <p:ext uri="{BB962C8B-B14F-4D97-AF65-F5344CB8AC3E}">
        <p14:creationId xmlns:p14="http://schemas.microsoft.com/office/powerpoint/2010/main" val="4159423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vorgehobene Informa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E32178-D844-CE44-9227-46B3AC20087B}"/>
              </a:ext>
            </a:extLst>
          </p:cNvPr>
          <p:cNvSpPr>
            <a:spLocks noGrp="1"/>
          </p:cNvSpPr>
          <p:nvPr>
            <p:ph type="title" hasCustomPrompt="1"/>
          </p:nvPr>
        </p:nvSpPr>
        <p:spPr>
          <a:xfrm>
            <a:off x="467837" y="361362"/>
            <a:ext cx="7886700" cy="750887"/>
          </a:xfrm>
          <a:prstGeom prst="rect">
            <a:avLst/>
          </a:prstGeom>
        </p:spPr>
        <p:txBody>
          <a:bodyPr/>
          <a:lstStyle>
            <a:lvl1pPr>
              <a:defRPr sz="2800">
                <a:solidFill>
                  <a:schemeClr val="bg1"/>
                </a:solidFill>
              </a:defRPr>
            </a:lvl1pPr>
          </a:lstStyle>
          <a:p>
            <a:r>
              <a:rPr lang="de-DE" dirty="0"/>
              <a:t>Titel</a:t>
            </a:r>
          </a:p>
        </p:txBody>
      </p:sp>
      <p:sp>
        <p:nvSpPr>
          <p:cNvPr id="6" name="Bildplatzhalter 5">
            <a:extLst>
              <a:ext uri="{FF2B5EF4-FFF2-40B4-BE49-F238E27FC236}">
                <a16:creationId xmlns:a16="http://schemas.microsoft.com/office/drawing/2014/main" id="{71F4B771-43A4-0C43-B113-282D60EF4455}"/>
              </a:ext>
            </a:extLst>
          </p:cNvPr>
          <p:cNvSpPr>
            <a:spLocks noGrp="1"/>
          </p:cNvSpPr>
          <p:nvPr>
            <p:ph type="pic" sz="quarter" idx="10"/>
          </p:nvPr>
        </p:nvSpPr>
        <p:spPr>
          <a:xfrm>
            <a:off x="5110480" y="2000883"/>
            <a:ext cx="3402836" cy="3598358"/>
          </a:xfrm>
          <a:prstGeom prst="rect">
            <a:avLst/>
          </a:prstGeom>
          <a:ln>
            <a:noFill/>
          </a:ln>
        </p:spPr>
        <p:txBody>
          <a:bodyPr/>
          <a:lstStyle/>
          <a:p>
            <a:endParaRPr lang="de-DE" dirty="0"/>
          </a:p>
        </p:txBody>
      </p:sp>
      <p:sp>
        <p:nvSpPr>
          <p:cNvPr id="5" name="Textplatzhalter 17">
            <a:extLst>
              <a:ext uri="{FF2B5EF4-FFF2-40B4-BE49-F238E27FC236}">
                <a16:creationId xmlns:a16="http://schemas.microsoft.com/office/drawing/2014/main" id="{F6630748-9A98-44FC-83AD-411FEBE8C486}"/>
              </a:ext>
            </a:extLst>
          </p:cNvPr>
          <p:cNvSpPr>
            <a:spLocks noGrp="1"/>
          </p:cNvSpPr>
          <p:nvPr>
            <p:ph type="body" sz="quarter" idx="13" hasCustomPrompt="1"/>
          </p:nvPr>
        </p:nvSpPr>
        <p:spPr>
          <a:xfrm>
            <a:off x="467837" y="2000883"/>
            <a:ext cx="4104163" cy="3598358"/>
          </a:xfrm>
          <a:prstGeom prst="rect">
            <a:avLst/>
          </a:prstGeom>
        </p:spPr>
        <p:txBody>
          <a:bodyPr/>
          <a:lstStyle>
            <a:lvl1pPr marL="284400" marR="0" indent="-284400" algn="l" defTabSz="914400" rtl="0" eaLnBrk="1" fontAlgn="auto" latinLnBrk="0" hangingPunct="1">
              <a:lnSpc>
                <a:spcPct val="100000"/>
              </a:lnSpc>
              <a:spcBef>
                <a:spcPts val="1200"/>
              </a:spcBef>
              <a:spcAft>
                <a:spcPts val="0"/>
              </a:spcAft>
              <a:buClr>
                <a:schemeClr val="bg1"/>
              </a:buClr>
              <a:buSzTx/>
              <a:buFont typeface="Wingdings" panose="05000000000000000000" pitchFamily="2" charset="2"/>
              <a:buChar char="§"/>
              <a:tabLst/>
              <a:defRPr sz="1800" b="0" i="0">
                <a:latin typeface="Open Sans" panose="020B0606030504020204" pitchFamily="34" charset="0"/>
                <a:ea typeface="Open Sans" panose="020B0606030504020204" pitchFamily="34" charset="0"/>
                <a:cs typeface="Open Sans" panose="020B0606030504020204" pitchFamily="34" charset="0"/>
              </a:defRPr>
            </a:lvl1pPr>
            <a:lvl2pPr marL="630000" marR="0" indent="-284400" algn="l" defTabSz="685800" rtl="0" eaLnBrk="1" fontAlgn="auto" latinLnBrk="0" hangingPunct="1">
              <a:lnSpc>
                <a:spcPct val="100000"/>
              </a:lnSpc>
              <a:spcBef>
                <a:spcPts val="1200"/>
              </a:spcBef>
              <a:spcAft>
                <a:spcPts val="0"/>
              </a:spcAft>
              <a:buClr>
                <a:schemeClr val="bg1"/>
              </a:buClr>
              <a:buSzTx/>
              <a:buFont typeface="Wingdings" panose="05000000000000000000" pitchFamily="2" charset="2"/>
              <a:buChar char="§"/>
              <a:tabLst/>
              <a:defRPr sz="1600" b="0" i="0">
                <a:latin typeface="+mn-lt"/>
                <a:ea typeface="Open Sans Light" panose="020B0306030504020204" pitchFamily="34" charset="0"/>
                <a:cs typeface="Open Sans Light" panose="020B0306030504020204" pitchFamily="34" charset="0"/>
              </a:defRPr>
            </a:lvl2pPr>
            <a:lvl3pPr marL="972000" marR="0" indent="-284400" algn="l" defTabSz="685800" rtl="0" eaLnBrk="1" fontAlgn="auto" latinLnBrk="0" hangingPunct="1">
              <a:lnSpc>
                <a:spcPct val="100000"/>
              </a:lnSpc>
              <a:spcBef>
                <a:spcPts val="1200"/>
              </a:spcBef>
              <a:spcAft>
                <a:spcPts val="0"/>
              </a:spcAft>
              <a:buClr>
                <a:schemeClr val="bg1"/>
              </a:buClr>
              <a:buSzTx/>
              <a:buFont typeface="Wingdings" pitchFamily="2" charset="2"/>
              <a:buChar char="§"/>
              <a:tabLst/>
              <a:defRPr sz="1400" b="0" i="0">
                <a:latin typeface="+mn-lt"/>
                <a:ea typeface="Open Sans Light" panose="020B0306030504020204" pitchFamily="34" charset="0"/>
                <a:cs typeface="Open Sans Light" panose="020B0306030504020204" pitchFamily="34" charset="0"/>
              </a:defRPr>
            </a:lvl3pPr>
            <a:lvl4pPr marL="1200150" marR="0" indent="-171450" algn="l" defTabSz="685800" rtl="0" eaLnBrk="1" fontAlgn="auto" latinLnBrk="0" hangingPunct="1">
              <a:lnSpc>
                <a:spcPct val="150000"/>
              </a:lnSpc>
              <a:spcBef>
                <a:spcPts val="375"/>
              </a:spcBef>
              <a:spcAft>
                <a:spcPts val="0"/>
              </a:spcAft>
              <a:buClr>
                <a:schemeClr val="tx2"/>
              </a:buClr>
              <a:buSzTx/>
              <a:buFont typeface="Wingdings" pitchFamily="2" charset="2"/>
              <a:buChar char="§"/>
              <a:tabLst/>
              <a:defRPr sz="1400" b="0" i="0">
                <a:latin typeface="Open Sans Light" panose="020B0306030504020204" pitchFamily="34" charset="0"/>
                <a:ea typeface="Open Sans Light" panose="020B0306030504020204" pitchFamily="34" charset="0"/>
                <a:cs typeface="Open Sans Light" panose="020B0306030504020204" pitchFamily="34" charset="0"/>
              </a:defRPr>
            </a:lvl4pPr>
            <a:lvl5pPr marL="1543050" marR="0" indent="-171450" algn="l" defTabSz="685800" rtl="0" eaLnBrk="1" fontAlgn="auto" latinLnBrk="0" hangingPunct="1">
              <a:lnSpc>
                <a:spcPct val="90000"/>
              </a:lnSpc>
              <a:spcBef>
                <a:spcPts val="375"/>
              </a:spcBef>
              <a:spcAft>
                <a:spcPts val="0"/>
              </a:spcAft>
              <a:buClr>
                <a:schemeClr val="tx2"/>
              </a:buClr>
              <a:buSzTx/>
              <a:buFont typeface="Wingdings" pitchFamily="2" charset="2"/>
              <a:buChar char="§"/>
              <a:tabLst/>
              <a:defRPr sz="14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Bullet Point Erste Ebene</a:t>
            </a:r>
          </a:p>
          <a:p>
            <a:pPr lvl="1"/>
            <a:r>
              <a:rPr lang="de-DE" dirty="0"/>
              <a:t>Zweite Ebene</a:t>
            </a:r>
          </a:p>
          <a:p>
            <a:pPr lvl="2"/>
            <a:r>
              <a:rPr lang="de-DE" dirty="0"/>
              <a:t>Dritte Ebene</a:t>
            </a:r>
          </a:p>
          <a:p>
            <a:pPr lvl="0"/>
            <a:r>
              <a:rPr lang="de-DE" dirty="0"/>
              <a:t>Erste Ebene</a:t>
            </a:r>
          </a:p>
          <a:p>
            <a:pPr lvl="0"/>
            <a:endParaRPr lang="de-DE" dirty="0"/>
          </a:p>
          <a:p>
            <a:pPr lvl="2"/>
            <a:endParaRPr lang="de-DE" dirty="0"/>
          </a:p>
        </p:txBody>
      </p:sp>
    </p:spTree>
    <p:extLst>
      <p:ext uri="{BB962C8B-B14F-4D97-AF65-F5344CB8AC3E}">
        <p14:creationId xmlns:p14="http://schemas.microsoft.com/office/powerpoint/2010/main" val="3736410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ischenseite">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9F8158BF-0FCF-6E4B-8E7D-A557EFB2BACF}"/>
              </a:ext>
            </a:extLst>
          </p:cNvPr>
          <p:cNvSpPr>
            <a:spLocks noGrp="1"/>
          </p:cNvSpPr>
          <p:nvPr>
            <p:ph type="title" hasCustomPrompt="1"/>
          </p:nvPr>
        </p:nvSpPr>
        <p:spPr>
          <a:xfrm>
            <a:off x="572703" y="3574741"/>
            <a:ext cx="8194190" cy="1325563"/>
          </a:xfrm>
          <a:prstGeom prst="rect">
            <a:avLst/>
          </a:prstGeom>
        </p:spPr>
        <p:txBody>
          <a:bodyPr/>
          <a:lstStyle>
            <a:lvl1pPr>
              <a:defRPr b="1" i="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de-DE" dirty="0"/>
              <a:t>Zwischenseite</a:t>
            </a:r>
          </a:p>
        </p:txBody>
      </p:sp>
      <p:pic>
        <p:nvPicPr>
          <p:cNvPr id="5" name="Grafik 4">
            <a:extLst>
              <a:ext uri="{FF2B5EF4-FFF2-40B4-BE49-F238E27FC236}">
                <a16:creationId xmlns:a16="http://schemas.microsoft.com/office/drawing/2014/main" id="{D39E2BF5-3D16-4FE5-90F1-F901B853EAC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38903" y="3675701"/>
            <a:ext cx="370497" cy="403606"/>
          </a:xfrm>
          <a:prstGeom prst="rect">
            <a:avLst/>
          </a:prstGeom>
        </p:spPr>
      </p:pic>
    </p:spTree>
    <p:extLst>
      <p:ext uri="{BB962C8B-B14F-4D97-AF65-F5344CB8AC3E}">
        <p14:creationId xmlns:p14="http://schemas.microsoft.com/office/powerpoint/2010/main" val="3152751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nkeseite">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9F8158BF-0FCF-6E4B-8E7D-A557EFB2BACF}"/>
              </a:ext>
            </a:extLst>
          </p:cNvPr>
          <p:cNvSpPr>
            <a:spLocks noGrp="1"/>
          </p:cNvSpPr>
          <p:nvPr>
            <p:ph type="title" hasCustomPrompt="1"/>
          </p:nvPr>
        </p:nvSpPr>
        <p:spPr>
          <a:xfrm>
            <a:off x="572703" y="3574742"/>
            <a:ext cx="8194190" cy="643298"/>
          </a:xfrm>
          <a:prstGeom prst="rect">
            <a:avLst/>
          </a:prstGeom>
        </p:spPr>
        <p:txBody>
          <a:bodyPr/>
          <a:lstStyle>
            <a:lvl1pPr>
              <a:defRPr b="1" i="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de-DE" dirty="0" err="1"/>
              <a:t>Dankeseite</a:t>
            </a:r>
            <a:endParaRPr lang="de-DE" dirty="0"/>
          </a:p>
        </p:txBody>
      </p:sp>
      <p:pic>
        <p:nvPicPr>
          <p:cNvPr id="5" name="Grafik 4">
            <a:extLst>
              <a:ext uri="{FF2B5EF4-FFF2-40B4-BE49-F238E27FC236}">
                <a16:creationId xmlns:a16="http://schemas.microsoft.com/office/drawing/2014/main" id="{5EA3BB39-05BA-9241-98D9-08ABAFA976F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38903" y="3675701"/>
            <a:ext cx="370497" cy="403606"/>
          </a:xfrm>
          <a:prstGeom prst="rect">
            <a:avLst/>
          </a:prstGeom>
        </p:spPr>
      </p:pic>
      <p:sp>
        <p:nvSpPr>
          <p:cNvPr id="4" name="Textplatzhalter 3">
            <a:extLst>
              <a:ext uri="{FF2B5EF4-FFF2-40B4-BE49-F238E27FC236}">
                <a16:creationId xmlns:a16="http://schemas.microsoft.com/office/drawing/2014/main" id="{9AD8ACBA-7348-B444-89B7-E67D51BE90FD}"/>
              </a:ext>
            </a:extLst>
          </p:cNvPr>
          <p:cNvSpPr>
            <a:spLocks noGrp="1"/>
          </p:cNvSpPr>
          <p:nvPr>
            <p:ph type="body" sz="quarter" idx="10" hasCustomPrompt="1"/>
          </p:nvPr>
        </p:nvSpPr>
        <p:spPr>
          <a:xfrm>
            <a:off x="573088" y="4379913"/>
            <a:ext cx="8193087" cy="1223962"/>
          </a:xfrm>
          <a:prstGeom prst="rect">
            <a:avLst/>
          </a:prstGeom>
          <a:noFill/>
          <a:ln>
            <a:noFill/>
          </a:ln>
        </p:spPr>
        <p:style>
          <a:lnRef idx="0">
            <a:scrgbClr r="0" g="0" b="0"/>
          </a:lnRef>
          <a:fillRef idx="0">
            <a:scrgbClr r="0" g="0" b="0"/>
          </a:fillRef>
          <a:effectRef idx="0">
            <a:scrgbClr r="0" g="0" b="0"/>
          </a:effectRef>
          <a:fontRef idx="minor">
            <a:schemeClr val="dk1"/>
          </a:fontRef>
        </p:style>
        <p:txBody>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de-DE" dirty="0"/>
              <a:t>Vielen Dank für Ihre Aufmerksamkeit!</a:t>
            </a:r>
          </a:p>
        </p:txBody>
      </p:sp>
    </p:spTree>
    <p:extLst>
      <p:ext uri="{BB962C8B-B14F-4D97-AF65-F5344CB8AC3E}">
        <p14:creationId xmlns:p14="http://schemas.microsoft.com/office/powerpoint/2010/main" val="2893874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Benutzerdefiniertes Layout">
    <p:spTree>
      <p:nvGrpSpPr>
        <p:cNvPr id="1" name=""/>
        <p:cNvGrpSpPr/>
        <p:nvPr/>
      </p:nvGrpSpPr>
      <p:grpSpPr>
        <a:xfrm>
          <a:off x="0" y="0"/>
          <a:ext cx="0" cy="0"/>
          <a:chOff x="0" y="0"/>
          <a:chExt cx="0" cy="0"/>
        </a:xfrm>
      </p:grpSpPr>
      <p:sp>
        <p:nvSpPr>
          <p:cNvPr id="12" name="Titel 1">
            <a:extLst>
              <a:ext uri="{FF2B5EF4-FFF2-40B4-BE49-F238E27FC236}">
                <a16:creationId xmlns:a16="http://schemas.microsoft.com/office/drawing/2014/main" id="{55A12D5E-730F-5D40-8D13-E7629A52EBB4}"/>
              </a:ext>
            </a:extLst>
          </p:cNvPr>
          <p:cNvSpPr>
            <a:spLocks noGrp="1"/>
          </p:cNvSpPr>
          <p:nvPr>
            <p:ph type="title"/>
          </p:nvPr>
        </p:nvSpPr>
        <p:spPr>
          <a:xfrm>
            <a:off x="469833" y="365129"/>
            <a:ext cx="7886700" cy="985208"/>
          </a:xfrm>
          <a:prstGeom prst="rect">
            <a:avLst/>
          </a:prstGeom>
        </p:spPr>
        <p:txBody>
          <a:bodyPr/>
          <a:lstStyle>
            <a:lvl1pPr>
              <a:defRPr sz="2800" b="1" i="0">
                <a:solidFill>
                  <a:srgbClr val="C51926"/>
                </a:solidFill>
                <a:latin typeface="Open Sans" panose="020B0606030504020204" pitchFamily="34" charset="0"/>
                <a:ea typeface="Open Sans" panose="020B0606030504020204" pitchFamily="34" charset="0"/>
                <a:cs typeface="Open Sans" panose="020B0606030504020204" pitchFamily="34" charset="0"/>
              </a:defRPr>
            </a:lvl1pPr>
          </a:lstStyle>
          <a:p>
            <a:r>
              <a:rPr lang="de-DE"/>
              <a:t>Mastertitelformat bearbeiten</a:t>
            </a:r>
            <a:endParaRPr lang="de-DE" dirty="0"/>
          </a:p>
        </p:txBody>
      </p:sp>
      <p:sp>
        <p:nvSpPr>
          <p:cNvPr id="7" name="Textplatzhalter 9">
            <a:extLst>
              <a:ext uri="{FF2B5EF4-FFF2-40B4-BE49-F238E27FC236}">
                <a16:creationId xmlns:a16="http://schemas.microsoft.com/office/drawing/2014/main" id="{7D725A4F-E261-4A03-A996-197E2AC041A8}"/>
              </a:ext>
            </a:extLst>
          </p:cNvPr>
          <p:cNvSpPr>
            <a:spLocks noGrp="1"/>
          </p:cNvSpPr>
          <p:nvPr>
            <p:ph type="body" sz="quarter" idx="11" hasCustomPrompt="1"/>
          </p:nvPr>
        </p:nvSpPr>
        <p:spPr>
          <a:xfrm>
            <a:off x="469833" y="1461600"/>
            <a:ext cx="7886700" cy="608012"/>
          </a:xfrm>
          <a:prstGeom prst="rect">
            <a:avLst/>
          </a:prstGeom>
        </p:spPr>
        <p:txBody>
          <a:bodyPr/>
          <a:lstStyle>
            <a:lvl1pPr marL="0" marR="0" indent="0" algn="l" defTabSz="914400" rtl="0" eaLnBrk="1" fontAlgn="auto" latinLnBrk="0" hangingPunct="1">
              <a:lnSpc>
                <a:spcPct val="100000"/>
              </a:lnSpc>
              <a:spcBef>
                <a:spcPts val="0"/>
              </a:spcBef>
              <a:spcAft>
                <a:spcPts val="0"/>
              </a:spcAft>
              <a:buClr>
                <a:srgbClr val="FFC000"/>
              </a:buClr>
              <a:buSzTx/>
              <a:buFontTx/>
              <a:buNone/>
              <a:tabLst/>
              <a:defRPr sz="1800" b="0" i="0">
                <a:latin typeface="+mn-lt"/>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ipsum</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sit</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consectetuer</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8" name="Textplatzhalter 17">
            <a:extLst>
              <a:ext uri="{FF2B5EF4-FFF2-40B4-BE49-F238E27FC236}">
                <a16:creationId xmlns:a16="http://schemas.microsoft.com/office/drawing/2014/main" id="{99BE3E5E-5580-476D-A89E-C096333C3F3C}"/>
              </a:ext>
            </a:extLst>
          </p:cNvPr>
          <p:cNvSpPr>
            <a:spLocks noGrp="1"/>
          </p:cNvSpPr>
          <p:nvPr>
            <p:ph type="body" sz="quarter" idx="13" hasCustomPrompt="1"/>
          </p:nvPr>
        </p:nvSpPr>
        <p:spPr>
          <a:xfrm>
            <a:off x="469899" y="2155825"/>
            <a:ext cx="7886633" cy="3427942"/>
          </a:xfrm>
          <a:prstGeom prst="rect">
            <a:avLst/>
          </a:prstGeom>
        </p:spPr>
        <p:txBody>
          <a:bodyPr/>
          <a:lstStyle>
            <a:lvl1pPr marL="400050" marR="0" indent="-285750" algn="l" defTabSz="914400" rtl="0" eaLnBrk="1" fontAlgn="auto" latinLnBrk="0" hangingPunct="1">
              <a:lnSpc>
                <a:spcPct val="100000"/>
              </a:lnSpc>
              <a:spcBef>
                <a:spcPts val="0"/>
              </a:spcBef>
              <a:spcAft>
                <a:spcPts val="1200"/>
              </a:spcAft>
              <a:buClr>
                <a:schemeClr val="tx2"/>
              </a:buClr>
              <a:buSzTx/>
              <a:buFont typeface="Wingdings" panose="05000000000000000000" pitchFamily="2" charset="2"/>
              <a:buChar char="§"/>
              <a:tabLst/>
              <a:defRPr sz="1800" b="0" i="0">
                <a:latin typeface="Open Sans" panose="020B0606030504020204" pitchFamily="34" charset="0"/>
                <a:ea typeface="Open Sans" panose="020B0606030504020204" pitchFamily="34" charset="0"/>
                <a:cs typeface="Open Sans" panose="020B0606030504020204" pitchFamily="34" charset="0"/>
              </a:defRPr>
            </a:lvl1pPr>
            <a:lvl2pPr marL="514350" marR="0" indent="-171450" algn="l" defTabSz="685800" rtl="0" eaLnBrk="1" fontAlgn="auto" latinLnBrk="0" hangingPunct="1">
              <a:lnSpc>
                <a:spcPct val="100000"/>
              </a:lnSpc>
              <a:spcBef>
                <a:spcPts val="0"/>
              </a:spcBef>
              <a:spcAft>
                <a:spcPts val="1200"/>
              </a:spcAft>
              <a:buClr>
                <a:schemeClr val="tx2"/>
              </a:buClr>
              <a:buSzTx/>
              <a:buFont typeface="Wingdings" panose="05000000000000000000" pitchFamily="2" charset="2"/>
              <a:buChar char="§"/>
              <a:tabLst/>
              <a:defRPr sz="1600" b="0" i="0">
                <a:latin typeface="+mn-lt"/>
                <a:ea typeface="Open Sans Light" panose="020B0306030504020204" pitchFamily="34" charset="0"/>
                <a:cs typeface="Open Sans Light" panose="020B0306030504020204" pitchFamily="34" charset="0"/>
              </a:defRPr>
            </a:lvl2pPr>
            <a:lvl3pPr marL="857250" marR="0" indent="-171450" algn="l" defTabSz="685800" rtl="0" eaLnBrk="1" fontAlgn="auto" latinLnBrk="0" hangingPunct="1">
              <a:lnSpc>
                <a:spcPct val="100000"/>
              </a:lnSpc>
              <a:spcBef>
                <a:spcPts val="0"/>
              </a:spcBef>
              <a:spcAft>
                <a:spcPts val="1200"/>
              </a:spcAft>
              <a:buClr>
                <a:schemeClr val="tx2"/>
              </a:buClr>
              <a:buSzTx/>
              <a:buFont typeface="Wingdings" pitchFamily="2" charset="2"/>
              <a:buChar char="§"/>
              <a:tabLst/>
              <a:defRPr sz="1400" b="0" i="0">
                <a:latin typeface="+mn-lt"/>
                <a:ea typeface="Open Sans Light" panose="020B0306030504020204" pitchFamily="34" charset="0"/>
                <a:cs typeface="Open Sans Light" panose="020B0306030504020204" pitchFamily="34" charset="0"/>
              </a:defRPr>
            </a:lvl3pPr>
            <a:lvl4pPr marL="1200150" marR="0" indent="-171450" algn="l" defTabSz="685800" rtl="0" eaLnBrk="1" fontAlgn="auto" latinLnBrk="0" hangingPunct="1">
              <a:lnSpc>
                <a:spcPct val="150000"/>
              </a:lnSpc>
              <a:spcBef>
                <a:spcPts val="375"/>
              </a:spcBef>
              <a:spcAft>
                <a:spcPts val="0"/>
              </a:spcAft>
              <a:buClr>
                <a:schemeClr val="tx2"/>
              </a:buClr>
              <a:buSzTx/>
              <a:buFont typeface="Wingdings" pitchFamily="2" charset="2"/>
              <a:buChar char="§"/>
              <a:tabLst/>
              <a:defRPr sz="1400" b="0" i="0">
                <a:latin typeface="Open Sans Light" panose="020B0306030504020204" pitchFamily="34" charset="0"/>
                <a:ea typeface="Open Sans Light" panose="020B0306030504020204" pitchFamily="34" charset="0"/>
                <a:cs typeface="Open Sans Light" panose="020B0306030504020204" pitchFamily="34" charset="0"/>
              </a:defRPr>
            </a:lvl4pPr>
            <a:lvl5pPr marL="1543050" marR="0" indent="-171450" algn="l" defTabSz="685800" rtl="0" eaLnBrk="1" fontAlgn="auto" latinLnBrk="0" hangingPunct="1">
              <a:lnSpc>
                <a:spcPct val="90000"/>
              </a:lnSpc>
              <a:spcBef>
                <a:spcPts val="375"/>
              </a:spcBef>
              <a:spcAft>
                <a:spcPts val="0"/>
              </a:spcAft>
              <a:buClr>
                <a:schemeClr val="tx2"/>
              </a:buClr>
              <a:buSzTx/>
              <a:buFont typeface="Wingdings" pitchFamily="2" charset="2"/>
              <a:buChar char="§"/>
              <a:tabLst/>
              <a:defRPr sz="14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Bullet Point Erste Ebene</a:t>
            </a:r>
          </a:p>
          <a:p>
            <a:pPr lvl="1"/>
            <a:r>
              <a:rPr lang="de-DE" dirty="0"/>
              <a:t>Zweite Ebene</a:t>
            </a:r>
          </a:p>
          <a:p>
            <a:pPr lvl="2"/>
            <a:r>
              <a:rPr lang="de-DE" dirty="0"/>
              <a:t>Dritte Ebene</a:t>
            </a:r>
          </a:p>
          <a:p>
            <a:pPr lvl="0"/>
            <a:r>
              <a:rPr lang="de-DE" dirty="0"/>
              <a:t>Erste Ebene</a:t>
            </a:r>
          </a:p>
          <a:p>
            <a:pPr lvl="0"/>
            <a:endParaRPr lang="de-DE" dirty="0"/>
          </a:p>
          <a:p>
            <a:pPr lvl="2"/>
            <a:endParaRPr lang="de-DE" dirty="0"/>
          </a:p>
        </p:txBody>
      </p:sp>
    </p:spTree>
    <p:extLst>
      <p:ext uri="{BB962C8B-B14F-4D97-AF65-F5344CB8AC3E}">
        <p14:creationId xmlns:p14="http://schemas.microsoft.com/office/powerpoint/2010/main" val="2033725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Benutzerdefiniertes Layout">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D977BE81-8F9C-044E-A0A2-A10F8E26D609}"/>
              </a:ext>
            </a:extLst>
          </p:cNvPr>
          <p:cNvSpPr>
            <a:spLocks noGrp="1"/>
          </p:cNvSpPr>
          <p:nvPr>
            <p:ph type="title" hasCustomPrompt="1"/>
          </p:nvPr>
        </p:nvSpPr>
        <p:spPr>
          <a:xfrm>
            <a:off x="469833" y="365129"/>
            <a:ext cx="7886700" cy="432894"/>
          </a:xfrm>
          <a:prstGeom prst="rect">
            <a:avLst/>
          </a:prstGeom>
        </p:spPr>
        <p:txBody>
          <a:bodyPr/>
          <a:lstStyle>
            <a:lvl1pPr>
              <a:defRPr sz="2800" b="1" i="0">
                <a:solidFill>
                  <a:srgbClr val="C5192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 durch Klicken bearbeiten</a:t>
            </a:r>
          </a:p>
        </p:txBody>
      </p:sp>
      <p:sp>
        <p:nvSpPr>
          <p:cNvPr id="10" name="Textplatzhalter 9">
            <a:extLst>
              <a:ext uri="{FF2B5EF4-FFF2-40B4-BE49-F238E27FC236}">
                <a16:creationId xmlns:a16="http://schemas.microsoft.com/office/drawing/2014/main" id="{E8BCE6B5-41F4-8949-8F1E-1EA2FDCC93E8}"/>
              </a:ext>
            </a:extLst>
          </p:cNvPr>
          <p:cNvSpPr>
            <a:spLocks noGrp="1"/>
          </p:cNvSpPr>
          <p:nvPr>
            <p:ph type="body" sz="quarter" idx="10" hasCustomPrompt="1"/>
          </p:nvPr>
        </p:nvSpPr>
        <p:spPr>
          <a:xfrm>
            <a:off x="469833" y="839189"/>
            <a:ext cx="7886700" cy="608012"/>
          </a:xfrm>
          <a:prstGeom prst="rect">
            <a:avLst/>
          </a:prstGeom>
        </p:spPr>
        <p:txBody>
          <a:bodyPr/>
          <a:lstStyle>
            <a:lvl1pPr>
              <a:defRPr sz="2000" b="1" i="0">
                <a:latin typeface="+mn-lt"/>
                <a:ea typeface="Open Sans Semibold" panose="020B0606030504020204" pitchFamily="34" charset="0"/>
                <a:cs typeface="Open Sans Semibold" panose="020B0606030504020204" pitchFamily="34" charset="0"/>
              </a:defRPr>
            </a:lvl1pPr>
          </a:lstStyle>
          <a:p>
            <a:pPr lvl="0"/>
            <a:r>
              <a:rPr lang="de-DE" sz="2400" b="1" i="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Unterüberschrift</a:t>
            </a:r>
            <a:endParaRPr lang="de-DE" dirty="0"/>
          </a:p>
        </p:txBody>
      </p:sp>
      <p:sp>
        <p:nvSpPr>
          <p:cNvPr id="12" name="Textplatzhalter 9">
            <a:extLst>
              <a:ext uri="{FF2B5EF4-FFF2-40B4-BE49-F238E27FC236}">
                <a16:creationId xmlns:a16="http://schemas.microsoft.com/office/drawing/2014/main" id="{F7AED834-9F86-6F41-A6E2-417481696E74}"/>
              </a:ext>
            </a:extLst>
          </p:cNvPr>
          <p:cNvSpPr>
            <a:spLocks noGrp="1"/>
          </p:cNvSpPr>
          <p:nvPr>
            <p:ph type="body" sz="quarter" idx="11" hasCustomPrompt="1"/>
          </p:nvPr>
        </p:nvSpPr>
        <p:spPr>
          <a:xfrm>
            <a:off x="469833" y="1461600"/>
            <a:ext cx="7886700" cy="608012"/>
          </a:xfrm>
          <a:prstGeom prst="rect">
            <a:avLst/>
          </a:prstGeom>
        </p:spPr>
        <p:txBody>
          <a:bodyPr/>
          <a:lstStyle>
            <a:lvl1pPr marL="0" marR="0" indent="0" algn="l" defTabSz="914400" rtl="0" eaLnBrk="1" fontAlgn="auto" latinLnBrk="0" hangingPunct="1">
              <a:lnSpc>
                <a:spcPct val="100000"/>
              </a:lnSpc>
              <a:spcBef>
                <a:spcPts val="0"/>
              </a:spcBef>
              <a:spcAft>
                <a:spcPts val="0"/>
              </a:spcAft>
              <a:buClr>
                <a:srgbClr val="FFC000"/>
              </a:buClr>
              <a:buSzTx/>
              <a:buFontTx/>
              <a:buNone/>
              <a:tabLst/>
              <a:defRPr sz="1800" b="0" i="0">
                <a:latin typeface="+mn-lt"/>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ts val="0"/>
              </a:spcBef>
              <a:spcAft>
                <a:spcPts val="0"/>
              </a:spcAft>
              <a:buClr>
                <a:srgbClr val="FFC000"/>
              </a:buClr>
              <a:buSzTx/>
              <a:buFontTx/>
              <a:buNone/>
              <a:tabLst/>
              <a:defRPr/>
            </a:pP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Lorem</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ipsum</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dolor</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sit</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amet</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consectetuer</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adipiscing</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de-DE" sz="1600" b="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elit</a:t>
            </a:r>
            <a:r>
              <a:rPr kumimoji="0" lang="de-DE" sz="16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3" name="Bildplatzhalter 2">
            <a:extLst>
              <a:ext uri="{FF2B5EF4-FFF2-40B4-BE49-F238E27FC236}">
                <a16:creationId xmlns:a16="http://schemas.microsoft.com/office/drawing/2014/main" id="{2913394F-6ED5-445A-A496-2A071ACFDF17}"/>
              </a:ext>
            </a:extLst>
          </p:cNvPr>
          <p:cNvSpPr>
            <a:spLocks noGrp="1"/>
          </p:cNvSpPr>
          <p:nvPr>
            <p:ph type="pic" sz="quarter" idx="14"/>
          </p:nvPr>
        </p:nvSpPr>
        <p:spPr>
          <a:xfrm>
            <a:off x="4610033" y="2155824"/>
            <a:ext cx="3746500" cy="3430838"/>
          </a:xfrm>
          <a:prstGeom prst="rect">
            <a:avLst/>
          </a:prstGeom>
        </p:spPr>
        <p:txBody>
          <a:bodyPr/>
          <a:lstStyle>
            <a:lvl1pPr>
              <a:defRPr>
                <a:latin typeface="+mn-lt"/>
              </a:defRPr>
            </a:lvl1pPr>
          </a:lstStyle>
          <a:p>
            <a:r>
              <a:rPr lang="de-DE"/>
              <a:t>Bild durch Klicken auf Symbol hinzufügen</a:t>
            </a:r>
            <a:endParaRPr lang="de-DE" dirty="0"/>
          </a:p>
        </p:txBody>
      </p:sp>
      <p:sp>
        <p:nvSpPr>
          <p:cNvPr id="9" name="Textplatzhalter 17">
            <a:extLst>
              <a:ext uri="{FF2B5EF4-FFF2-40B4-BE49-F238E27FC236}">
                <a16:creationId xmlns:a16="http://schemas.microsoft.com/office/drawing/2014/main" id="{036AD2F9-D38E-4A69-8535-65E6817CCC79}"/>
              </a:ext>
            </a:extLst>
          </p:cNvPr>
          <p:cNvSpPr>
            <a:spLocks noGrp="1"/>
          </p:cNvSpPr>
          <p:nvPr>
            <p:ph type="body" sz="quarter" idx="13" hasCustomPrompt="1"/>
          </p:nvPr>
        </p:nvSpPr>
        <p:spPr>
          <a:xfrm>
            <a:off x="469900" y="2155825"/>
            <a:ext cx="3873500" cy="3430837"/>
          </a:xfrm>
          <a:prstGeom prst="rect">
            <a:avLst/>
          </a:prstGeom>
        </p:spPr>
        <p:txBody>
          <a:bodyPr/>
          <a:lstStyle>
            <a:lvl1pPr marL="284400" marR="0" indent="-284400" algn="l" defTabSz="914400" rtl="0" eaLnBrk="1" fontAlgn="auto" latinLnBrk="0" hangingPunct="1">
              <a:lnSpc>
                <a:spcPct val="100000"/>
              </a:lnSpc>
              <a:spcBef>
                <a:spcPts val="1200"/>
              </a:spcBef>
              <a:spcAft>
                <a:spcPts val="0"/>
              </a:spcAft>
              <a:buClr>
                <a:schemeClr val="tx2"/>
              </a:buClr>
              <a:buSzTx/>
              <a:buFont typeface="Wingdings" panose="05000000000000000000" pitchFamily="2" charset="2"/>
              <a:buChar char="§"/>
              <a:tabLst/>
              <a:defRPr sz="1800" b="0" i="0">
                <a:latin typeface="Open Sans" panose="020B0606030504020204" pitchFamily="34" charset="0"/>
                <a:ea typeface="Open Sans" panose="020B0606030504020204" pitchFamily="34" charset="0"/>
                <a:cs typeface="Open Sans" panose="020B0606030504020204" pitchFamily="34" charset="0"/>
              </a:defRPr>
            </a:lvl1pPr>
            <a:lvl2pPr marL="630000" marR="0" indent="-284400" algn="l" defTabSz="685800" rtl="0" eaLnBrk="1" fontAlgn="auto" latinLnBrk="0" hangingPunct="1">
              <a:lnSpc>
                <a:spcPct val="100000"/>
              </a:lnSpc>
              <a:spcBef>
                <a:spcPts val="1200"/>
              </a:spcBef>
              <a:spcAft>
                <a:spcPts val="0"/>
              </a:spcAft>
              <a:buClr>
                <a:schemeClr val="tx2"/>
              </a:buClr>
              <a:buSzTx/>
              <a:buFont typeface="Wingdings" panose="05000000000000000000" pitchFamily="2" charset="2"/>
              <a:buChar char="§"/>
              <a:tabLst/>
              <a:defRPr sz="1600" b="0" i="0">
                <a:latin typeface="+mn-lt"/>
                <a:ea typeface="Open Sans Light" panose="020B0306030504020204" pitchFamily="34" charset="0"/>
                <a:cs typeface="Open Sans Light" panose="020B0306030504020204" pitchFamily="34" charset="0"/>
              </a:defRPr>
            </a:lvl2pPr>
            <a:lvl3pPr marL="972000" marR="0" indent="-284400" algn="l" defTabSz="685800" rtl="0" eaLnBrk="1" fontAlgn="auto" latinLnBrk="0" hangingPunct="1">
              <a:lnSpc>
                <a:spcPct val="100000"/>
              </a:lnSpc>
              <a:spcBef>
                <a:spcPts val="1200"/>
              </a:spcBef>
              <a:spcAft>
                <a:spcPts val="0"/>
              </a:spcAft>
              <a:buClr>
                <a:schemeClr val="tx2"/>
              </a:buClr>
              <a:buSzTx/>
              <a:buFont typeface="Wingdings" pitchFamily="2" charset="2"/>
              <a:buChar char="§"/>
              <a:tabLst/>
              <a:defRPr sz="1400" b="0" i="0">
                <a:latin typeface="+mn-lt"/>
                <a:ea typeface="Open Sans Light" panose="020B0306030504020204" pitchFamily="34" charset="0"/>
                <a:cs typeface="Open Sans Light" panose="020B0306030504020204" pitchFamily="34" charset="0"/>
              </a:defRPr>
            </a:lvl3pPr>
            <a:lvl4pPr marL="1200150" marR="0" indent="-171450" algn="l" defTabSz="685800" rtl="0" eaLnBrk="1" fontAlgn="auto" latinLnBrk="0" hangingPunct="1">
              <a:lnSpc>
                <a:spcPct val="150000"/>
              </a:lnSpc>
              <a:spcBef>
                <a:spcPts val="375"/>
              </a:spcBef>
              <a:spcAft>
                <a:spcPts val="0"/>
              </a:spcAft>
              <a:buClr>
                <a:schemeClr val="tx2"/>
              </a:buClr>
              <a:buSzTx/>
              <a:buFont typeface="Wingdings" pitchFamily="2" charset="2"/>
              <a:buChar char="§"/>
              <a:tabLst/>
              <a:defRPr sz="1400" b="0" i="0">
                <a:latin typeface="Open Sans Light" panose="020B0306030504020204" pitchFamily="34" charset="0"/>
                <a:ea typeface="Open Sans Light" panose="020B0306030504020204" pitchFamily="34" charset="0"/>
                <a:cs typeface="Open Sans Light" panose="020B0306030504020204" pitchFamily="34" charset="0"/>
              </a:defRPr>
            </a:lvl4pPr>
            <a:lvl5pPr marL="1543050" marR="0" indent="-171450" algn="l" defTabSz="685800" rtl="0" eaLnBrk="1" fontAlgn="auto" latinLnBrk="0" hangingPunct="1">
              <a:lnSpc>
                <a:spcPct val="90000"/>
              </a:lnSpc>
              <a:spcBef>
                <a:spcPts val="375"/>
              </a:spcBef>
              <a:spcAft>
                <a:spcPts val="0"/>
              </a:spcAft>
              <a:buClr>
                <a:schemeClr val="tx2"/>
              </a:buClr>
              <a:buSzTx/>
              <a:buFont typeface="Wingdings" pitchFamily="2" charset="2"/>
              <a:buChar char="§"/>
              <a:tabLst/>
              <a:defRPr sz="1400"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de-DE" dirty="0"/>
              <a:t>Bullet Point Erste Ebene</a:t>
            </a:r>
          </a:p>
          <a:p>
            <a:pPr lvl="1"/>
            <a:r>
              <a:rPr lang="de-DE" dirty="0"/>
              <a:t>Zweite Ebene</a:t>
            </a:r>
          </a:p>
          <a:p>
            <a:pPr lvl="2"/>
            <a:r>
              <a:rPr lang="de-DE" dirty="0"/>
              <a:t>Dritte Ebene</a:t>
            </a:r>
          </a:p>
          <a:p>
            <a:pPr lvl="0"/>
            <a:r>
              <a:rPr lang="de-DE" dirty="0"/>
              <a:t>Erste Ebene</a:t>
            </a:r>
          </a:p>
          <a:p>
            <a:pPr lvl="0"/>
            <a:endParaRPr lang="de-DE" dirty="0"/>
          </a:p>
          <a:p>
            <a:pPr lvl="2"/>
            <a:endParaRPr lang="de-DE" dirty="0"/>
          </a:p>
        </p:txBody>
      </p:sp>
    </p:spTree>
    <p:extLst>
      <p:ext uri="{BB962C8B-B14F-4D97-AF65-F5344CB8AC3E}">
        <p14:creationId xmlns:p14="http://schemas.microsoft.com/office/powerpoint/2010/main" val="2153500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28355BED-4E30-D342-8C2B-2461AAC9B8C3}"/>
              </a:ext>
            </a:extLst>
          </p:cNvPr>
          <p:cNvSpPr>
            <a:spLocks noGrp="1"/>
          </p:cNvSpPr>
          <p:nvPr>
            <p:ph type="title"/>
          </p:nvPr>
        </p:nvSpPr>
        <p:spPr>
          <a:xfrm>
            <a:off x="469833" y="365129"/>
            <a:ext cx="7886700" cy="1082072"/>
          </a:xfrm>
          <a:prstGeom prst="rect">
            <a:avLst/>
          </a:prstGeom>
        </p:spPr>
        <p:txBody>
          <a:bodyPr/>
          <a:lstStyle>
            <a:lvl1pPr>
              <a:defRPr sz="2800" b="1" i="0">
                <a:solidFill>
                  <a:srgbClr val="C5192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Mastertitelformat bearbeiten</a:t>
            </a:r>
          </a:p>
        </p:txBody>
      </p:sp>
      <p:sp>
        <p:nvSpPr>
          <p:cNvPr id="5" name="Textplatzhalter 10">
            <a:extLst>
              <a:ext uri="{FF2B5EF4-FFF2-40B4-BE49-F238E27FC236}">
                <a16:creationId xmlns:a16="http://schemas.microsoft.com/office/drawing/2014/main" id="{79B2F6D5-B869-A949-B7E2-386303992EE1}"/>
              </a:ext>
            </a:extLst>
          </p:cNvPr>
          <p:cNvSpPr>
            <a:spLocks noGrp="1"/>
          </p:cNvSpPr>
          <p:nvPr>
            <p:ph type="body" sz="quarter" idx="14" hasCustomPrompt="1"/>
          </p:nvPr>
        </p:nvSpPr>
        <p:spPr>
          <a:xfrm>
            <a:off x="469833" y="1447202"/>
            <a:ext cx="6357685" cy="4139461"/>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0" i="0">
                <a:latin typeface="+mn-lt"/>
                <a:ea typeface="Open Sans" panose="020B0606030504020204" pitchFamily="34" charset="0"/>
                <a:cs typeface="Open Sans" panose="020B0606030504020204" pitchFamily="34" charset="0"/>
              </a:defRPr>
            </a:lvl1pPr>
            <a:lvl2pPr marL="342900" indent="0">
              <a:buNone/>
              <a:defRPr sz="1400">
                <a:latin typeface="Open Sans" panose="020B0606030504020204" pitchFamily="34" charset="0"/>
                <a:ea typeface="Open Sans" panose="020B0606030504020204" pitchFamily="34" charset="0"/>
                <a:cs typeface="Open Sans" panose="020B0606030504020204" pitchFamily="34" charset="0"/>
              </a:defRPr>
            </a:lvl2pPr>
            <a:lvl3pPr marL="685800" indent="0">
              <a:buNone/>
              <a:defRPr sz="1400">
                <a:latin typeface="Open Sans" panose="020B0606030504020204" pitchFamily="34" charset="0"/>
                <a:ea typeface="Open Sans" panose="020B0606030504020204" pitchFamily="34" charset="0"/>
                <a:cs typeface="Open Sans" panose="020B0606030504020204" pitchFamily="34" charset="0"/>
              </a:defRPr>
            </a:lvl3pPr>
            <a:lvl4pPr marL="10287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371600" indent="0">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de-DE" dirty="0"/>
              <a:t>Platz für viel Text</a:t>
            </a:r>
          </a:p>
          <a:p>
            <a:pPr lvl="0"/>
            <a:endParaRPr lang="de-DE" dirty="0"/>
          </a:p>
          <a:p>
            <a:pPr marL="0" marR="0" lvl="0" indent="0" algn="l" defTabSz="914400" rtl="0" eaLnBrk="1" fontAlgn="auto" latinLnBrk="0" hangingPunct="1">
              <a:lnSpc>
                <a:spcPts val="2860"/>
              </a:lnSpc>
              <a:spcBef>
                <a:spcPts val="0"/>
              </a:spcBef>
              <a:spcAft>
                <a:spcPts val="0"/>
              </a:spcAft>
              <a:buClrTx/>
              <a:buSzTx/>
              <a:buFont typeface="Arial" panose="020B0604020202020204" pitchFamily="34" charset="0"/>
              <a:buNone/>
              <a:tabLst/>
              <a:defRPr/>
            </a:pP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dirty="0"/>
          </a:p>
          <a:p>
            <a:pPr lvl="0"/>
            <a:endParaRPr lang="de-DE" dirty="0"/>
          </a:p>
        </p:txBody>
      </p:sp>
    </p:spTree>
    <p:extLst>
      <p:ext uri="{BB962C8B-B14F-4D97-AF65-F5344CB8AC3E}">
        <p14:creationId xmlns:p14="http://schemas.microsoft.com/office/powerpoint/2010/main" val="419546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28355BED-4E30-D342-8C2B-2461AAC9B8C3}"/>
              </a:ext>
            </a:extLst>
          </p:cNvPr>
          <p:cNvSpPr>
            <a:spLocks noGrp="1"/>
          </p:cNvSpPr>
          <p:nvPr>
            <p:ph type="title" hasCustomPrompt="1"/>
          </p:nvPr>
        </p:nvSpPr>
        <p:spPr>
          <a:xfrm>
            <a:off x="469833" y="365129"/>
            <a:ext cx="7886700" cy="496517"/>
          </a:xfrm>
          <a:prstGeom prst="rect">
            <a:avLst/>
          </a:prstGeom>
        </p:spPr>
        <p:txBody>
          <a:bodyPr/>
          <a:lstStyle>
            <a:lvl1pPr>
              <a:defRPr sz="2800" b="1" i="0">
                <a:solidFill>
                  <a:srgbClr val="C51926"/>
                </a:solidFill>
                <a:latin typeface="Open Sans" panose="020B0606030504020204" pitchFamily="34" charset="0"/>
                <a:ea typeface="Open Sans" panose="020B0606030504020204" pitchFamily="34" charset="0"/>
                <a:cs typeface="Open Sans" panose="020B0606030504020204" pitchFamily="34" charset="0"/>
              </a:defRPr>
            </a:lvl1pPr>
          </a:lstStyle>
          <a:p>
            <a:r>
              <a:rPr lang="de-DE"/>
              <a:t>Titel durch Klicken bearbeiten</a:t>
            </a:r>
            <a:endParaRPr lang="de-DE" dirty="0"/>
          </a:p>
        </p:txBody>
      </p:sp>
      <p:sp>
        <p:nvSpPr>
          <p:cNvPr id="3" name="Diagrammplatzhalter 2">
            <a:extLst>
              <a:ext uri="{FF2B5EF4-FFF2-40B4-BE49-F238E27FC236}">
                <a16:creationId xmlns:a16="http://schemas.microsoft.com/office/drawing/2014/main" id="{95BD0F2B-AE2E-5A4C-B9B3-D547A1A5ABD1}"/>
              </a:ext>
            </a:extLst>
          </p:cNvPr>
          <p:cNvSpPr>
            <a:spLocks noGrp="1"/>
          </p:cNvSpPr>
          <p:nvPr>
            <p:ph type="chart" sz="quarter" idx="12" hasCustomPrompt="1"/>
          </p:nvPr>
        </p:nvSpPr>
        <p:spPr>
          <a:xfrm>
            <a:off x="469833" y="1921261"/>
            <a:ext cx="7886633" cy="3665402"/>
          </a:xfrm>
          <a:prstGeom prst="rect">
            <a:avLst/>
          </a:prstGeom>
        </p:spPr>
        <p:txBody>
          <a:bodyPr/>
          <a:lstStyle>
            <a:lvl1pPr>
              <a:defRPr>
                <a:latin typeface="+mn-lt"/>
              </a:defRPr>
            </a:lvl1pPr>
          </a:lstStyle>
          <a:p>
            <a:r>
              <a:rPr lang="de-DE" dirty="0">
                <a:latin typeface="+mn-lt"/>
              </a:rPr>
              <a:t>Durch Klicken ein Diagramm </a:t>
            </a:r>
            <a:r>
              <a:rPr lang="de-DE" dirty="0"/>
              <a:t>einfügen</a:t>
            </a:r>
          </a:p>
        </p:txBody>
      </p:sp>
      <p:sp>
        <p:nvSpPr>
          <p:cNvPr id="7" name="Textplatzhalter 6">
            <a:extLst>
              <a:ext uri="{FF2B5EF4-FFF2-40B4-BE49-F238E27FC236}">
                <a16:creationId xmlns:a16="http://schemas.microsoft.com/office/drawing/2014/main" id="{0DF14CB7-5BCB-814E-B089-18CBC424482F}"/>
              </a:ext>
            </a:extLst>
          </p:cNvPr>
          <p:cNvSpPr>
            <a:spLocks noGrp="1"/>
          </p:cNvSpPr>
          <p:nvPr>
            <p:ph type="body" sz="quarter" idx="13" hasCustomPrompt="1"/>
          </p:nvPr>
        </p:nvSpPr>
        <p:spPr>
          <a:xfrm>
            <a:off x="469833" y="839189"/>
            <a:ext cx="7886700" cy="608012"/>
          </a:xfrm>
          <a:prstGeom prst="rect">
            <a:avLst/>
          </a:prstGeom>
        </p:spPr>
        <p:txBody>
          <a:bodyPr/>
          <a:lstStyle>
            <a:lvl1pPr>
              <a:defRPr sz="20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de-DE" dirty="0"/>
              <a:t>Unterüberschrift</a:t>
            </a:r>
          </a:p>
        </p:txBody>
      </p:sp>
    </p:spTree>
    <p:extLst>
      <p:ext uri="{BB962C8B-B14F-4D97-AF65-F5344CB8AC3E}">
        <p14:creationId xmlns:p14="http://schemas.microsoft.com/office/powerpoint/2010/main" val="4092269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enutzerdefiniertes Layout">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8235AABE-82E9-7843-B482-6C922EF8F186}"/>
              </a:ext>
            </a:extLst>
          </p:cNvPr>
          <p:cNvSpPr>
            <a:spLocks noGrp="1"/>
          </p:cNvSpPr>
          <p:nvPr>
            <p:ph type="title" hasCustomPrompt="1"/>
          </p:nvPr>
        </p:nvSpPr>
        <p:spPr>
          <a:xfrm>
            <a:off x="469833" y="365129"/>
            <a:ext cx="7886700" cy="496517"/>
          </a:xfrm>
          <a:prstGeom prst="rect">
            <a:avLst/>
          </a:prstGeom>
        </p:spPr>
        <p:txBody>
          <a:bodyPr>
            <a:noAutofit/>
          </a:bodyPr>
          <a:lstStyle>
            <a:lvl1pPr>
              <a:defRPr sz="2800" b="1" i="0">
                <a:solidFill>
                  <a:srgbClr val="C5192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 durch Klicken bearbeiten</a:t>
            </a:r>
          </a:p>
        </p:txBody>
      </p:sp>
      <p:sp>
        <p:nvSpPr>
          <p:cNvPr id="9" name="Textplatzhalter 6">
            <a:extLst>
              <a:ext uri="{FF2B5EF4-FFF2-40B4-BE49-F238E27FC236}">
                <a16:creationId xmlns:a16="http://schemas.microsoft.com/office/drawing/2014/main" id="{8CD123B7-B19B-6E43-AB70-FDAD54834A7D}"/>
              </a:ext>
            </a:extLst>
          </p:cNvPr>
          <p:cNvSpPr>
            <a:spLocks noGrp="1"/>
          </p:cNvSpPr>
          <p:nvPr>
            <p:ph type="body" sz="quarter" idx="13" hasCustomPrompt="1"/>
          </p:nvPr>
        </p:nvSpPr>
        <p:spPr>
          <a:xfrm>
            <a:off x="469833" y="839189"/>
            <a:ext cx="7886700" cy="608012"/>
          </a:xfrm>
          <a:prstGeom prst="rect">
            <a:avLst/>
          </a:prstGeom>
        </p:spPr>
        <p:txBody>
          <a:bodyPr/>
          <a:lstStyle>
            <a:lvl1pPr>
              <a:defRPr sz="20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de-DE" dirty="0"/>
              <a:t>Unterüberschrift</a:t>
            </a:r>
          </a:p>
        </p:txBody>
      </p:sp>
      <p:sp>
        <p:nvSpPr>
          <p:cNvPr id="17" name="Tabellenplatzhalter 13">
            <a:extLst>
              <a:ext uri="{FF2B5EF4-FFF2-40B4-BE49-F238E27FC236}">
                <a16:creationId xmlns:a16="http://schemas.microsoft.com/office/drawing/2014/main" id="{5A83E83A-464E-D648-9F74-0E466F86758F}"/>
              </a:ext>
            </a:extLst>
          </p:cNvPr>
          <p:cNvSpPr>
            <a:spLocks noGrp="1"/>
          </p:cNvSpPr>
          <p:nvPr>
            <p:ph type="tbl" sz="quarter" idx="14" hasCustomPrompt="1"/>
          </p:nvPr>
        </p:nvSpPr>
        <p:spPr>
          <a:xfrm>
            <a:off x="469900" y="1921261"/>
            <a:ext cx="7886700" cy="3661392"/>
          </a:xfrm>
          <a:prstGeom prst="rect">
            <a:avLst/>
          </a:prstGeom>
        </p:spPr>
        <p:txBody>
          <a:bodyPr/>
          <a:lstStyle>
            <a:lvl1pPr>
              <a:defRPr>
                <a:latin typeface="+mn-lt"/>
              </a:defRPr>
            </a:lvl1pPr>
          </a:lstStyle>
          <a:p>
            <a:r>
              <a:rPr lang="de-DE" dirty="0"/>
              <a:t>Durch Klicken Tabelle einfügen</a:t>
            </a:r>
          </a:p>
        </p:txBody>
      </p:sp>
    </p:spTree>
    <p:extLst>
      <p:ext uri="{BB962C8B-B14F-4D97-AF65-F5344CB8AC3E}">
        <p14:creationId xmlns:p14="http://schemas.microsoft.com/office/powerpoint/2010/main" val="392950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Benutzerdefiniertes Layout">
    <p:spTree>
      <p:nvGrpSpPr>
        <p:cNvPr id="1" name=""/>
        <p:cNvGrpSpPr/>
        <p:nvPr/>
      </p:nvGrpSpPr>
      <p:grpSpPr>
        <a:xfrm>
          <a:off x="0" y="0"/>
          <a:ext cx="0" cy="0"/>
          <a:chOff x="0" y="0"/>
          <a:chExt cx="0" cy="0"/>
        </a:xfrm>
      </p:grpSpPr>
      <p:sp>
        <p:nvSpPr>
          <p:cNvPr id="10" name="Medienplatzhalter 9">
            <a:extLst>
              <a:ext uri="{FF2B5EF4-FFF2-40B4-BE49-F238E27FC236}">
                <a16:creationId xmlns:a16="http://schemas.microsoft.com/office/drawing/2014/main" id="{F4810152-E300-0D46-9A87-D02116FA4609}"/>
              </a:ext>
            </a:extLst>
          </p:cNvPr>
          <p:cNvSpPr>
            <a:spLocks noGrp="1"/>
          </p:cNvSpPr>
          <p:nvPr>
            <p:ph type="media" sz="quarter" idx="10" hasCustomPrompt="1"/>
          </p:nvPr>
        </p:nvSpPr>
        <p:spPr>
          <a:xfrm>
            <a:off x="469833" y="1512667"/>
            <a:ext cx="7886700" cy="4069986"/>
          </a:xfrm>
          <a:prstGeom prst="rect">
            <a:avLst/>
          </a:prstGeom>
        </p:spPr>
        <p:txBody>
          <a:bodyPr/>
          <a:lstStyle>
            <a:lvl1pPr>
              <a:defRPr>
                <a:latin typeface="+mn-lt"/>
              </a:defRPr>
            </a:lvl1pPr>
          </a:lstStyle>
          <a:p>
            <a:r>
              <a:rPr lang="de-DE" dirty="0"/>
              <a:t>Durch Klicken Video hinzufügen</a:t>
            </a:r>
          </a:p>
        </p:txBody>
      </p:sp>
      <p:sp>
        <p:nvSpPr>
          <p:cNvPr id="5" name="Textplatzhalter 6">
            <a:extLst>
              <a:ext uri="{FF2B5EF4-FFF2-40B4-BE49-F238E27FC236}">
                <a16:creationId xmlns:a16="http://schemas.microsoft.com/office/drawing/2014/main" id="{ADA3668F-5A0E-4BC2-A703-C940D0E28200}"/>
              </a:ext>
            </a:extLst>
          </p:cNvPr>
          <p:cNvSpPr>
            <a:spLocks noGrp="1"/>
          </p:cNvSpPr>
          <p:nvPr>
            <p:ph type="body" sz="quarter" idx="13" hasCustomPrompt="1"/>
          </p:nvPr>
        </p:nvSpPr>
        <p:spPr>
          <a:xfrm>
            <a:off x="469833" y="839189"/>
            <a:ext cx="7886700" cy="608012"/>
          </a:xfrm>
          <a:prstGeom prst="rect">
            <a:avLst/>
          </a:prstGeom>
        </p:spPr>
        <p:txBody>
          <a:bodyPr/>
          <a:lstStyle>
            <a:lvl1pPr>
              <a:defRPr sz="2000" b="1" i="0">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de-DE" dirty="0"/>
              <a:t>Unterüberschrift</a:t>
            </a:r>
          </a:p>
        </p:txBody>
      </p:sp>
      <p:sp>
        <p:nvSpPr>
          <p:cNvPr id="6" name="Titel 1">
            <a:extLst>
              <a:ext uri="{FF2B5EF4-FFF2-40B4-BE49-F238E27FC236}">
                <a16:creationId xmlns:a16="http://schemas.microsoft.com/office/drawing/2014/main" id="{E15D7FFA-640E-4ED4-AA9A-AD456FC8DBC9}"/>
              </a:ext>
            </a:extLst>
          </p:cNvPr>
          <p:cNvSpPr>
            <a:spLocks noGrp="1"/>
          </p:cNvSpPr>
          <p:nvPr>
            <p:ph type="title" hasCustomPrompt="1"/>
          </p:nvPr>
        </p:nvSpPr>
        <p:spPr>
          <a:xfrm>
            <a:off x="469833" y="365129"/>
            <a:ext cx="7886700" cy="496517"/>
          </a:xfrm>
          <a:prstGeom prst="rect">
            <a:avLst/>
          </a:prstGeom>
        </p:spPr>
        <p:txBody>
          <a:bodyPr>
            <a:noAutofit/>
          </a:bodyPr>
          <a:lstStyle>
            <a:lvl1pPr>
              <a:defRPr sz="2800" b="1" i="0">
                <a:solidFill>
                  <a:srgbClr val="C5192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 durch Klicken bearbeiten</a:t>
            </a:r>
          </a:p>
        </p:txBody>
      </p:sp>
    </p:spTree>
    <p:extLst>
      <p:ext uri="{BB962C8B-B14F-4D97-AF65-F5344CB8AC3E}">
        <p14:creationId xmlns:p14="http://schemas.microsoft.com/office/powerpoint/2010/main" val="171452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liederung">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44D85526-277D-4BF0-A06C-982B9DC61452}"/>
              </a:ext>
            </a:extLst>
          </p:cNvPr>
          <p:cNvSpPr>
            <a:spLocks noGrp="1"/>
          </p:cNvSpPr>
          <p:nvPr>
            <p:ph type="title" hasCustomPrompt="1"/>
          </p:nvPr>
        </p:nvSpPr>
        <p:spPr>
          <a:xfrm>
            <a:off x="469833" y="365129"/>
            <a:ext cx="7886700" cy="496517"/>
          </a:xfrm>
          <a:prstGeom prst="rect">
            <a:avLst/>
          </a:prstGeom>
        </p:spPr>
        <p:txBody>
          <a:bodyPr>
            <a:noAutofit/>
          </a:bodyPr>
          <a:lstStyle>
            <a:lvl1pPr>
              <a:defRPr sz="2800" b="1" i="0">
                <a:solidFill>
                  <a:srgbClr val="C5192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 durch Klicken bearbeiten</a:t>
            </a:r>
          </a:p>
        </p:txBody>
      </p:sp>
      <p:sp>
        <p:nvSpPr>
          <p:cNvPr id="6" name="Textplatzhalter 5">
            <a:extLst>
              <a:ext uri="{FF2B5EF4-FFF2-40B4-BE49-F238E27FC236}">
                <a16:creationId xmlns:a16="http://schemas.microsoft.com/office/drawing/2014/main" id="{8FF751A8-94E8-46BE-B3AD-7AC214BE100B}"/>
              </a:ext>
            </a:extLst>
          </p:cNvPr>
          <p:cNvSpPr>
            <a:spLocks noGrp="1"/>
          </p:cNvSpPr>
          <p:nvPr>
            <p:ph type="body" sz="quarter" idx="10"/>
          </p:nvPr>
        </p:nvSpPr>
        <p:spPr>
          <a:xfrm>
            <a:off x="469900" y="1436688"/>
            <a:ext cx="5983288" cy="4151312"/>
          </a:xfrm>
          <a:prstGeom prst="rect">
            <a:avLst/>
          </a:prstGeom>
        </p:spPr>
        <p:txBody>
          <a:bodyPr anchor="t"/>
          <a:lstStyle>
            <a:lvl1pPr>
              <a:lnSpc>
                <a:spcPct val="200000"/>
              </a:lnSpc>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de-DE"/>
              <a:t>Mastertextformat bearbeiten</a:t>
            </a:r>
          </a:p>
        </p:txBody>
      </p:sp>
      <p:sp>
        <p:nvSpPr>
          <p:cNvPr id="7" name="Textplatzhalter 5">
            <a:extLst>
              <a:ext uri="{FF2B5EF4-FFF2-40B4-BE49-F238E27FC236}">
                <a16:creationId xmlns:a16="http://schemas.microsoft.com/office/drawing/2014/main" id="{87A8FD01-775B-4E8F-A18E-B8EBF07D0582}"/>
              </a:ext>
            </a:extLst>
          </p:cNvPr>
          <p:cNvSpPr>
            <a:spLocks noGrp="1"/>
          </p:cNvSpPr>
          <p:nvPr>
            <p:ph type="body" sz="quarter" idx="11" hasCustomPrompt="1"/>
          </p:nvPr>
        </p:nvSpPr>
        <p:spPr>
          <a:xfrm>
            <a:off x="6705601" y="1436688"/>
            <a:ext cx="2141126" cy="4151312"/>
          </a:xfrm>
          <a:prstGeom prst="rect">
            <a:avLst/>
          </a:prstGeom>
        </p:spPr>
        <p:txBody>
          <a:bodyPr anchor="t"/>
          <a:lstStyle>
            <a:lvl1pPr algn="l">
              <a:lnSpc>
                <a:spcPct val="200000"/>
              </a:lnSpc>
              <a:defRPr sz="1800" b="1">
                <a:solidFill>
                  <a:schemeClr val="tx2"/>
                </a:solidFill>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de-DE" dirty="0"/>
              <a:t>123</a:t>
            </a:r>
          </a:p>
        </p:txBody>
      </p:sp>
    </p:spTree>
    <p:extLst>
      <p:ext uri="{BB962C8B-B14F-4D97-AF65-F5344CB8AC3E}">
        <p14:creationId xmlns:p14="http://schemas.microsoft.com/office/powerpoint/2010/main" val="3985286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eispielfolie ohne Text">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44D85526-277D-4BF0-A06C-982B9DC61452}"/>
              </a:ext>
            </a:extLst>
          </p:cNvPr>
          <p:cNvSpPr>
            <a:spLocks noGrp="1"/>
          </p:cNvSpPr>
          <p:nvPr>
            <p:ph type="title" hasCustomPrompt="1"/>
          </p:nvPr>
        </p:nvSpPr>
        <p:spPr>
          <a:xfrm>
            <a:off x="469833" y="365129"/>
            <a:ext cx="7886700" cy="496517"/>
          </a:xfrm>
          <a:prstGeom prst="rect">
            <a:avLst/>
          </a:prstGeom>
        </p:spPr>
        <p:txBody>
          <a:bodyPr>
            <a:noAutofit/>
          </a:bodyPr>
          <a:lstStyle>
            <a:lvl1pPr>
              <a:defRPr sz="2800" b="1" i="0">
                <a:solidFill>
                  <a:srgbClr val="C5192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 durch Klicken bearbeiten</a:t>
            </a:r>
          </a:p>
        </p:txBody>
      </p:sp>
    </p:spTree>
    <p:extLst>
      <p:ext uri="{BB962C8B-B14F-4D97-AF65-F5344CB8AC3E}">
        <p14:creationId xmlns:p14="http://schemas.microsoft.com/office/powerpoint/2010/main" val="3196872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6.emf"/><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CA3445A9-586C-E44E-9FA3-B160DD38F7D2}"/>
              </a:ext>
            </a:extLst>
          </p:cNvPr>
          <p:cNvSpPr/>
          <p:nvPr userDrawn="1"/>
        </p:nvSpPr>
        <p:spPr bwMode="hidden">
          <a:xfrm flipV="1">
            <a:off x="0" y="6172491"/>
            <a:ext cx="9144000" cy="684000"/>
          </a:xfrm>
          <a:prstGeom prst="rect">
            <a:avLst/>
          </a:prstGeom>
          <a:solidFill>
            <a:srgbClr val="C51926"/>
          </a:solidFill>
          <a:ln>
            <a:noFill/>
          </a:ln>
        </p:spPr>
        <p:style>
          <a:lnRef idx="2">
            <a:schemeClr val="accent1"/>
          </a:lnRef>
          <a:fillRef idx="1">
            <a:schemeClr val="lt1"/>
          </a:fillRef>
          <a:effectRef idx="0">
            <a:schemeClr val="accent1"/>
          </a:effectRef>
          <a:fontRef idx="minor">
            <a:schemeClr val="dk1"/>
          </a:fontRef>
        </p:style>
        <p:txBody>
          <a:bodyPr lIns="54000" tIns="67500" rIns="67500" bIns="67500" rtlCol="0" anchor="t"/>
          <a:lstStyle/>
          <a:p>
            <a:pPr>
              <a:lnSpc>
                <a:spcPct val="110000"/>
              </a:lnSpc>
            </a:pPr>
            <a:endParaRPr lang="de-DE" sz="1200" b="0" i="0" dirty="0">
              <a:solidFill>
                <a:srgbClr val="0D99FC"/>
              </a:solidFill>
              <a:latin typeface="Open Sans" panose="020B0606030504020204" pitchFamily="34" charset="0"/>
            </a:endParaRPr>
          </a:p>
        </p:txBody>
      </p:sp>
      <p:pic>
        <p:nvPicPr>
          <p:cNvPr id="7" name="Grafik 6">
            <a:extLst>
              <a:ext uri="{FF2B5EF4-FFF2-40B4-BE49-F238E27FC236}">
                <a16:creationId xmlns:a16="http://schemas.microsoft.com/office/drawing/2014/main" id="{2D8DB95E-F5BD-D24A-B8EF-DB9F7DA3D897}"/>
              </a:ext>
            </a:extLst>
          </p:cNvPr>
          <p:cNvPicPr>
            <a:picLocks noChangeAspect="1"/>
          </p:cNvPicPr>
          <p:nvPr userDrawn="1"/>
        </p:nvPicPr>
        <p:blipFill>
          <a:blip r:embed="rId11" cstate="print">
            <a:extLst>
              <a:ext uri="{28A0092B-C50C-407E-A947-70E740481C1C}">
                <a14:useLocalDpi xmlns:a14="http://schemas.microsoft.com/office/drawing/2010/main" val="0"/>
              </a:ext>
            </a:extLst>
          </a:blip>
          <a:srcRect/>
          <a:stretch/>
        </p:blipFill>
        <p:spPr>
          <a:xfrm>
            <a:off x="6816974" y="335518"/>
            <a:ext cx="2000378" cy="595089"/>
          </a:xfrm>
          <a:prstGeom prst="rect">
            <a:avLst/>
          </a:prstGeom>
        </p:spPr>
      </p:pic>
      <p:sp>
        <p:nvSpPr>
          <p:cNvPr id="10" name="Foliennummernplatzhalter 5">
            <a:extLst>
              <a:ext uri="{FF2B5EF4-FFF2-40B4-BE49-F238E27FC236}">
                <a16:creationId xmlns:a16="http://schemas.microsoft.com/office/drawing/2014/main" id="{98500DB4-6915-9845-A001-80945356C6CC}"/>
              </a:ext>
            </a:extLst>
          </p:cNvPr>
          <p:cNvSpPr txBox="1">
            <a:spLocks/>
          </p:cNvSpPr>
          <p:nvPr userDrawn="1"/>
        </p:nvSpPr>
        <p:spPr>
          <a:xfrm>
            <a:off x="8394000" y="6318000"/>
            <a:ext cx="495804" cy="248949"/>
          </a:xfrm>
          <a:prstGeom prst="rect">
            <a:avLst/>
          </a:prstGeom>
        </p:spPr>
        <p:txBody>
          <a:bodyPr anchor="t"/>
          <a:lstStyle>
            <a:defPPr>
              <a:defRPr lang="de-DE"/>
            </a:defPPr>
            <a:lvl1pPr marL="0" algn="l" defTabSz="914400" rtl="0" eaLnBrk="1" latinLnBrk="0" hangingPunct="1">
              <a:defRPr sz="11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611349-95DF-F144-82AA-724B5262B266}" type="slidenum">
              <a:rPr lang="de-DE" sz="800" b="0" i="0"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a:t>‹Nr.›</a:t>
            </a:fld>
            <a:endParaRPr lang="de-DE" sz="800" b="0"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Datumsplatzhalter 3">
            <a:extLst>
              <a:ext uri="{FF2B5EF4-FFF2-40B4-BE49-F238E27FC236}">
                <a16:creationId xmlns:a16="http://schemas.microsoft.com/office/drawing/2014/main" id="{97040CD4-CFA2-574C-9E65-8ACD16A8B8A7}"/>
              </a:ext>
            </a:extLst>
          </p:cNvPr>
          <p:cNvSpPr txBox="1">
            <a:spLocks/>
          </p:cNvSpPr>
          <p:nvPr userDrawn="1"/>
        </p:nvSpPr>
        <p:spPr>
          <a:xfrm>
            <a:off x="6749470" y="6318000"/>
            <a:ext cx="1326000" cy="273844"/>
          </a:xfrm>
          <a:prstGeom prst="rect">
            <a:avLst/>
          </a:prstGeom>
        </p:spPr>
        <p:txBody>
          <a:bodyPr anchor="t"/>
          <a:lstStyle>
            <a:defPPr>
              <a:defRPr lang="de-DE"/>
            </a:defPPr>
            <a:lvl1pPr marL="0" algn="l" defTabSz="914400" rtl="0" eaLnBrk="1" latinLnBrk="0" hangingPunct="1">
              <a:defRPr sz="11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800" dirty="0">
                <a:solidFill>
                  <a:schemeClr val="bg1"/>
                </a:solidFill>
                <a:latin typeface="Open Sans" panose="020B0606030504020204" pitchFamily="34" charset="0"/>
                <a:ea typeface="Open Sans" panose="020B0606030504020204" pitchFamily="34" charset="0"/>
                <a:cs typeface="Open Sans" panose="020B0606030504020204" pitchFamily="34" charset="0"/>
              </a:rPr>
              <a:t>27. März 2023</a:t>
            </a:r>
          </a:p>
        </p:txBody>
      </p:sp>
      <p:sp>
        <p:nvSpPr>
          <p:cNvPr id="28" name="Fußzeilenplatzhalter 4">
            <a:extLst>
              <a:ext uri="{FF2B5EF4-FFF2-40B4-BE49-F238E27FC236}">
                <a16:creationId xmlns:a16="http://schemas.microsoft.com/office/drawing/2014/main" id="{C5F20AC7-5E10-BD40-9F84-515932E75E34}"/>
              </a:ext>
            </a:extLst>
          </p:cNvPr>
          <p:cNvSpPr txBox="1">
            <a:spLocks/>
          </p:cNvSpPr>
          <p:nvPr userDrawn="1"/>
        </p:nvSpPr>
        <p:spPr>
          <a:xfrm>
            <a:off x="386689" y="6273533"/>
            <a:ext cx="3099905" cy="248949"/>
          </a:xfrm>
          <a:prstGeom prst="rect">
            <a:avLst/>
          </a:prstGeom>
        </p:spPr>
        <p:txBody>
          <a:bodyPr anchor="t"/>
          <a:lstStyle>
            <a:defPPr>
              <a:defRPr lang="de-DE"/>
            </a:defPPr>
            <a:lvl1pPr marL="0" algn="l" defTabSz="914400" rtl="0" eaLnBrk="1" latinLnBrk="0" hangingPunct="1">
              <a:defRPr sz="11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endParaRPr lang="de-DE" sz="1000" b="1" i="0" baseline="0"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9" name="Fußzeilenplatzhalter 4">
            <a:extLst>
              <a:ext uri="{FF2B5EF4-FFF2-40B4-BE49-F238E27FC236}">
                <a16:creationId xmlns:a16="http://schemas.microsoft.com/office/drawing/2014/main" id="{79574E4B-43F3-2747-BA46-F08C50CA79F8}"/>
              </a:ext>
            </a:extLst>
          </p:cNvPr>
          <p:cNvSpPr txBox="1">
            <a:spLocks/>
          </p:cNvSpPr>
          <p:nvPr userDrawn="1"/>
        </p:nvSpPr>
        <p:spPr>
          <a:xfrm>
            <a:off x="3780000" y="6273533"/>
            <a:ext cx="3099905" cy="248949"/>
          </a:xfrm>
          <a:prstGeom prst="rect">
            <a:avLst/>
          </a:prstGeom>
        </p:spPr>
        <p:txBody>
          <a:bodyPr anchor="t"/>
          <a:lstStyle>
            <a:defPPr>
              <a:defRPr lang="de-DE"/>
            </a:defPPr>
            <a:lvl1pPr marL="0" algn="l" defTabSz="914400" rtl="0" eaLnBrk="1" latinLnBrk="0" hangingPunct="1">
              <a:defRPr sz="11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de-DE" sz="1000" b="1" i="0" baseline="0"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Textplatzhalter 3">
            <a:extLst>
              <a:ext uri="{FF2B5EF4-FFF2-40B4-BE49-F238E27FC236}">
                <a16:creationId xmlns:a16="http://schemas.microsoft.com/office/drawing/2014/main" id="{7BBC0D6C-11AB-45DC-BE5F-E31F96A86AAF}"/>
              </a:ext>
            </a:extLst>
          </p:cNvPr>
          <p:cNvSpPr txBox="1">
            <a:spLocks/>
          </p:cNvSpPr>
          <p:nvPr userDrawn="1"/>
        </p:nvSpPr>
        <p:spPr>
          <a:xfrm>
            <a:off x="469833" y="6300000"/>
            <a:ext cx="3398406" cy="447335"/>
          </a:xfrm>
          <a:prstGeom prst="rect">
            <a:avLst/>
          </a:prstGeom>
        </p:spPr>
        <p:txBody>
          <a:bodyPr lIns="90000" tIns="46800" rIns="90000" bIns="46800"/>
          <a:lstStyle>
            <a:lvl1pPr marL="0" marR="0" indent="0" algn="l" defTabSz="914400" rtl="0" eaLnBrk="1" fontAlgn="auto" latinLnBrk="0" hangingPunct="1">
              <a:lnSpc>
                <a:spcPct val="100000"/>
              </a:lnSpc>
              <a:spcBef>
                <a:spcPts val="0"/>
              </a:spcBef>
              <a:spcAft>
                <a:spcPts val="0"/>
              </a:spcAft>
              <a:buClrTx/>
              <a:buSzTx/>
              <a:buFontTx/>
              <a:buNone/>
              <a:tabLst/>
              <a:defRPr sz="1000" b="0" kern="1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514350" indent="-171450" algn="l" defTabSz="685800" rtl="0" eaLnBrk="1" latinLnBrk="0" hangingPunct="1">
              <a:lnSpc>
                <a:spcPct val="90000"/>
              </a:lnSpc>
              <a:spcBef>
                <a:spcPts val="375"/>
              </a:spcBef>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Wingdings" pitchFamily="2" charset="2"/>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Wingdings" pitchFamily="2" charset="2"/>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Wingdings" pitchFamily="2" charset="2"/>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de-DE" sz="1000" b="1" baseline="0" dirty="0">
                <a:solidFill>
                  <a:srgbClr val="FFFFFF"/>
                </a:solidFill>
                <a:latin typeface="Open Sans Semibold" panose="020B0606030504020204" pitchFamily="34" charset="0"/>
                <a:ea typeface="Open Sans Semibold" panose="020B0606030504020204" pitchFamily="34" charset="0"/>
                <a:cs typeface="Open Sans Semibold" panose="020B0606030504020204" pitchFamily="34" charset="0"/>
              </a:rPr>
              <a:t>1. Pixelgrafik</a:t>
            </a:r>
            <a:endParaRPr lang="de-DE" sz="1000" b="1" i="1" baseline="0" dirty="0">
              <a:solidFill>
                <a:srgbClr val="FFFFFF"/>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Textplatzhalter 3">
            <a:extLst>
              <a:ext uri="{FF2B5EF4-FFF2-40B4-BE49-F238E27FC236}">
                <a16:creationId xmlns:a16="http://schemas.microsoft.com/office/drawing/2014/main" id="{E2F4948D-81BE-42B5-AE25-E680FD6F757E}"/>
              </a:ext>
            </a:extLst>
          </p:cNvPr>
          <p:cNvSpPr txBox="1">
            <a:spLocks/>
          </p:cNvSpPr>
          <p:nvPr userDrawn="1"/>
        </p:nvSpPr>
        <p:spPr>
          <a:xfrm>
            <a:off x="4083642" y="6300000"/>
            <a:ext cx="2665828" cy="303213"/>
          </a:xfrm>
          <a:prstGeom prst="rect">
            <a:avLst/>
          </a:prstGeom>
        </p:spPr>
        <p:txBody>
          <a:bodyPr lIns="90000" tIns="46800" rIns="90000" bIns="46800"/>
          <a:lstStyle>
            <a:lvl1pPr marL="0" marR="0" indent="0" algn="l" defTabSz="914400" rtl="0" eaLnBrk="1" fontAlgn="auto" latinLnBrk="0" hangingPunct="1">
              <a:lnSpc>
                <a:spcPct val="100000"/>
              </a:lnSpc>
              <a:spcBef>
                <a:spcPts val="0"/>
              </a:spcBef>
              <a:spcAft>
                <a:spcPts val="0"/>
              </a:spcAft>
              <a:buClrTx/>
              <a:buSzTx/>
              <a:buFontTx/>
              <a:buNone/>
              <a:tabLst/>
              <a:defRPr sz="1000" b="0" kern="1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514350" indent="-171450" algn="l" defTabSz="685800" rtl="0" eaLnBrk="1" latinLnBrk="0" hangingPunct="1">
              <a:lnSpc>
                <a:spcPct val="90000"/>
              </a:lnSpc>
              <a:spcBef>
                <a:spcPts val="375"/>
              </a:spcBef>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Wingdings" pitchFamily="2" charset="2"/>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Wingdings" pitchFamily="2" charset="2"/>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Wingdings" pitchFamily="2" charset="2"/>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de-DE" sz="1000" b="1" dirty="0">
                <a:latin typeface="Open Sans Semibold" panose="020B0606030504020204" pitchFamily="34" charset="0"/>
                <a:ea typeface="Open Sans Semibold" panose="020B0606030504020204" pitchFamily="34" charset="0"/>
                <a:cs typeface="Open Sans Semibold" panose="020B0606030504020204" pitchFamily="34" charset="0"/>
              </a:rPr>
              <a:t>Ali Turan</a:t>
            </a:r>
          </a:p>
        </p:txBody>
      </p:sp>
      <p:pic>
        <p:nvPicPr>
          <p:cNvPr id="16" name="Grafik 15">
            <a:extLst>
              <a:ext uri="{FF2B5EF4-FFF2-40B4-BE49-F238E27FC236}">
                <a16:creationId xmlns:a16="http://schemas.microsoft.com/office/drawing/2014/main" id="{BAF5E368-DBE5-4C73-A114-E2155968E53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406462" y="6375490"/>
            <a:ext cx="85105" cy="92711"/>
          </a:xfrm>
          <a:prstGeom prst="rect">
            <a:avLst/>
          </a:prstGeom>
        </p:spPr>
      </p:pic>
    </p:spTree>
    <p:extLst>
      <p:ext uri="{BB962C8B-B14F-4D97-AF65-F5344CB8AC3E}">
        <p14:creationId xmlns:p14="http://schemas.microsoft.com/office/powerpoint/2010/main" val="2141596353"/>
      </p:ext>
    </p:extLst>
  </p:cSld>
  <p:clrMap bg1="lt1" tx1="dk1" bg2="lt2" tx2="dk2" accent1="accent1" accent2="accent2" accent3="accent3" accent4="accent4" accent5="accent5" accent6="accent6" hlink="hlink" folHlink="folHlink"/>
  <p:sldLayoutIdLst>
    <p:sldLayoutId id="2147483725" r:id="rId1"/>
    <p:sldLayoutId id="2147483727" r:id="rId2"/>
    <p:sldLayoutId id="2147483663" r:id="rId3"/>
    <p:sldLayoutId id="2147483662" r:id="rId4"/>
    <p:sldLayoutId id="2147483728" r:id="rId5"/>
    <p:sldLayoutId id="2147483729" r:id="rId6"/>
    <p:sldLayoutId id="2147483720" r:id="rId7"/>
    <p:sldLayoutId id="2147483730" r:id="rId8"/>
    <p:sldLayoutId id="2147483731" r:id="rId9"/>
  </p:sldLayoutIdLst>
  <p:hf sldNum="0" hdr="0"/>
  <p:txStyles>
    <p:titleStyle>
      <a:lvl1pPr algn="l" defTabSz="685800" rtl="0" eaLnBrk="1" latinLnBrk="0" hangingPunct="1">
        <a:lnSpc>
          <a:spcPct val="90000"/>
        </a:lnSpc>
        <a:spcBef>
          <a:spcPct val="0"/>
        </a:spcBef>
        <a:buNone/>
        <a:defRPr sz="2700" kern="1200">
          <a:solidFill>
            <a:srgbClr val="F8C73E"/>
          </a:solidFill>
          <a:latin typeface="Arial" panose="020B0604020202020204" pitchFamily="34" charset="0"/>
          <a:ea typeface="+mj-ea"/>
          <a:cs typeface="Arial" panose="020B0604020202020204" pitchFamily="34" charset="0"/>
        </a:defRPr>
      </a:lvl1pPr>
    </p:titleStyle>
    <p:bodyStyle>
      <a:lvl1pPr marL="0" marR="0" indent="0" algn="l" defTabSz="914400" rtl="0" eaLnBrk="1" fontAlgn="auto" latinLnBrk="0" hangingPunct="1">
        <a:lnSpc>
          <a:spcPct val="100000"/>
        </a:lnSpc>
        <a:spcBef>
          <a:spcPts val="0"/>
        </a:spcBef>
        <a:spcAft>
          <a:spcPts val="0"/>
        </a:spcAft>
        <a:buClrTx/>
        <a:buSzTx/>
        <a:buFontTx/>
        <a:buNone/>
        <a:tabLst/>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Wingdings" pitchFamily="2" charset="2"/>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Wingdings" pitchFamily="2" charset="2"/>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Wingdings" pitchFamily="2" charset="2"/>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18037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C51926"/>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E6BC0C9-63B9-0E4B-892C-B1F064D466A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6882063" y="-318265"/>
            <a:ext cx="2675820" cy="1983143"/>
          </a:xfrm>
          <a:prstGeom prst="rect">
            <a:avLst/>
          </a:prstGeom>
        </p:spPr>
      </p:pic>
    </p:spTree>
    <p:extLst>
      <p:ext uri="{BB962C8B-B14F-4D97-AF65-F5344CB8AC3E}">
        <p14:creationId xmlns:p14="http://schemas.microsoft.com/office/powerpoint/2010/main" val="2858219942"/>
      </p:ext>
    </p:extLst>
  </p:cSld>
  <p:clrMap bg1="lt1" tx1="dk1" bg2="lt2" tx2="dk2" accent1="accent1" accent2="accent2" accent3="accent3" accent4="accent4" accent5="accent5" accent6="accent6" hlink="hlink" folHlink="folHlink"/>
  <p:sldLayoutIdLst>
    <p:sldLayoutId id="2147483726" r:id="rId1"/>
    <p:sldLayoutId id="2147483702" r:id="rId2"/>
    <p:sldLayoutId id="2147483721" r:id="rId3"/>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AE38EEB5-9303-2740-94D0-C2B9CA05B644}"/>
              </a:ext>
            </a:extLst>
          </p:cNvPr>
          <p:cNvSpPr>
            <a:spLocks noGrp="1"/>
          </p:cNvSpPr>
          <p:nvPr>
            <p:ph type="body" sz="quarter" idx="11"/>
          </p:nvPr>
        </p:nvSpPr>
        <p:spPr/>
        <p:txBody>
          <a:bodyPr/>
          <a:lstStyle/>
          <a:p>
            <a:r>
              <a:rPr lang="de-DE" dirty="0"/>
              <a:t>Informatik </a:t>
            </a:r>
          </a:p>
        </p:txBody>
      </p:sp>
      <p:sp>
        <p:nvSpPr>
          <p:cNvPr id="2" name="Textplatzhalter 1">
            <a:extLst>
              <a:ext uri="{FF2B5EF4-FFF2-40B4-BE49-F238E27FC236}">
                <a16:creationId xmlns:a16="http://schemas.microsoft.com/office/drawing/2014/main" id="{BFFC7022-E070-CE4E-8A24-01859C953F7E}"/>
              </a:ext>
            </a:extLst>
          </p:cNvPr>
          <p:cNvSpPr>
            <a:spLocks noGrp="1"/>
          </p:cNvSpPr>
          <p:nvPr>
            <p:ph type="body" sz="quarter" idx="10"/>
          </p:nvPr>
        </p:nvSpPr>
        <p:spPr/>
        <p:txBody>
          <a:bodyPr/>
          <a:lstStyle/>
          <a:p>
            <a:r>
              <a:rPr lang="de-DE" dirty="0">
                <a:latin typeface="Open Sans" panose="020B0606030504020204" pitchFamily="34" charset="0"/>
                <a:ea typeface="Open Sans" panose="020B0606030504020204" pitchFamily="34" charset="0"/>
                <a:cs typeface="Open Sans" panose="020B0606030504020204" pitchFamily="34" charset="0"/>
              </a:rPr>
              <a:t>Ali Turan</a:t>
            </a:r>
          </a:p>
          <a:p>
            <a:r>
              <a:rPr lang="de-DE" dirty="0">
                <a:latin typeface="Open Sans" panose="020B0606030504020204" pitchFamily="34" charset="0"/>
                <a:ea typeface="Open Sans" panose="020B0606030504020204" pitchFamily="34" charset="0"/>
                <a:cs typeface="Open Sans" panose="020B0606030504020204" pitchFamily="34" charset="0"/>
              </a:rPr>
              <a:t>27. März 2023 </a:t>
            </a:r>
          </a:p>
          <a:p>
            <a:endParaRPr lang="de-DE" dirty="0"/>
          </a:p>
        </p:txBody>
      </p:sp>
      <p:sp>
        <p:nvSpPr>
          <p:cNvPr id="3" name="Titel 2">
            <a:extLst>
              <a:ext uri="{FF2B5EF4-FFF2-40B4-BE49-F238E27FC236}">
                <a16:creationId xmlns:a16="http://schemas.microsoft.com/office/drawing/2014/main" id="{C442E778-8D67-3B4B-ADE7-F0CD6C4198B1}"/>
              </a:ext>
            </a:extLst>
          </p:cNvPr>
          <p:cNvSpPr>
            <a:spLocks noGrp="1"/>
          </p:cNvSpPr>
          <p:nvPr>
            <p:ph type="title"/>
          </p:nvPr>
        </p:nvSpPr>
        <p:spPr/>
        <p:txBody>
          <a:bodyPr/>
          <a:lstStyle/>
          <a:p>
            <a:r>
              <a:rPr lang="de-DE" dirty="0"/>
              <a:t>Projektpraktikum</a:t>
            </a:r>
          </a:p>
        </p:txBody>
      </p:sp>
    </p:spTree>
    <p:extLst>
      <p:ext uri="{BB962C8B-B14F-4D97-AF65-F5344CB8AC3E}">
        <p14:creationId xmlns:p14="http://schemas.microsoft.com/office/powerpoint/2010/main" val="2843634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4247848-635C-CB40-90D7-A2DA71905823}"/>
              </a:ext>
            </a:extLst>
          </p:cNvPr>
          <p:cNvSpPr>
            <a:spLocks noGrp="1"/>
          </p:cNvSpPr>
          <p:nvPr>
            <p:ph type="title"/>
          </p:nvPr>
        </p:nvSpPr>
        <p:spPr/>
        <p:txBody>
          <a:bodyPr/>
          <a:lstStyle/>
          <a:p>
            <a:r>
              <a:rPr lang="de-DE" dirty="0" err="1"/>
              <a:t>Farbmodi</a:t>
            </a:r>
            <a:endParaRPr lang="de-DE" dirty="0"/>
          </a:p>
        </p:txBody>
      </p:sp>
      <p:sp>
        <p:nvSpPr>
          <p:cNvPr id="7" name="Inhaltsplatzhalter 6">
            <a:extLst>
              <a:ext uri="{FF2B5EF4-FFF2-40B4-BE49-F238E27FC236}">
                <a16:creationId xmlns:a16="http://schemas.microsoft.com/office/drawing/2014/main" id="{7A6D95B2-6302-3D4F-8F08-8B2643B489E5}"/>
              </a:ext>
            </a:extLst>
          </p:cNvPr>
          <p:cNvSpPr>
            <a:spLocks noGrp="1"/>
          </p:cNvSpPr>
          <p:nvPr>
            <p:ph type="body" sz="quarter" idx="14"/>
          </p:nvPr>
        </p:nvSpPr>
        <p:spPr>
          <a:xfrm>
            <a:off x="469833" y="1447202"/>
            <a:ext cx="4258284" cy="4619061"/>
          </a:xfrm>
          <a:prstGeom prst="rect">
            <a:avLst/>
          </a:prstGeom>
        </p:spPr>
        <p:txBody>
          <a:bodyPr/>
          <a:lstStyle/>
          <a:p>
            <a:endParaRPr lang="de-DE" dirty="0"/>
          </a:p>
        </p:txBody>
      </p:sp>
      <p:sp>
        <p:nvSpPr>
          <p:cNvPr id="8" name="Textfeld 7">
            <a:extLst>
              <a:ext uri="{FF2B5EF4-FFF2-40B4-BE49-F238E27FC236}">
                <a16:creationId xmlns:a16="http://schemas.microsoft.com/office/drawing/2014/main" id="{C6030B1B-E099-DF5D-A975-9C549CC34A3B}"/>
              </a:ext>
            </a:extLst>
          </p:cNvPr>
          <p:cNvSpPr txBox="1"/>
          <p:nvPr/>
        </p:nvSpPr>
        <p:spPr>
          <a:xfrm>
            <a:off x="4853243" y="1413747"/>
            <a:ext cx="4145791" cy="2554545"/>
          </a:xfrm>
          <a:prstGeom prst="rect">
            <a:avLst/>
          </a:prstGeom>
          <a:noFill/>
        </p:spPr>
        <p:txBody>
          <a:bodyPr wrap="square" rtlCol="0">
            <a:spAutoFit/>
          </a:bodyPr>
          <a:lstStyle/>
          <a:p>
            <a:pPr marL="285750" indent="-285750">
              <a:buFont typeface="Wingdings" panose="05000000000000000000" pitchFamily="2" charset="2"/>
              <a:buChar char="Ø"/>
            </a:pPr>
            <a:r>
              <a:rPr lang="de-DE" sz="1400" dirty="0"/>
              <a:t>Etwas komplexer wird es bei der Darstellung von verschiedenen Farben</a:t>
            </a:r>
          </a:p>
          <a:p>
            <a:pPr marL="285750" indent="-285750">
              <a:buFont typeface="Wingdings" panose="05000000000000000000" pitchFamily="2" charset="2"/>
              <a:buChar char="Ø"/>
            </a:pPr>
            <a:r>
              <a:rPr lang="de-DE" sz="1400" dirty="0"/>
              <a:t>Daher sollen die </a:t>
            </a:r>
            <a:r>
              <a:rPr lang="de-DE" sz="1400" dirty="0" err="1"/>
              <a:t>SuS</a:t>
            </a:r>
            <a:r>
              <a:rPr lang="de-DE" sz="1400" dirty="0"/>
              <a:t> per „Drag and Drop“ und einer  weiteren Aufgabe in </a:t>
            </a:r>
            <a:r>
              <a:rPr lang="de-DE" sz="1400" dirty="0" err="1"/>
              <a:t>CodeMyPic</a:t>
            </a:r>
            <a:r>
              <a:rPr lang="de-DE" sz="1400" dirty="0"/>
              <a:t> (hier nicht zu sehen) einen kurzen Überblick bekommen, welche Zahlenkombinationen welche Farben darstellen</a:t>
            </a:r>
          </a:p>
          <a:p>
            <a:pPr marL="285750" indent="-285750">
              <a:buFont typeface="Wingdings" panose="05000000000000000000" pitchFamily="2" charset="2"/>
              <a:buChar char="Ø"/>
            </a:pPr>
            <a:r>
              <a:rPr lang="de-DE" sz="1400" dirty="0"/>
              <a:t>Auf der nächsten Seite wird dann weiter hierauf eingegangen</a:t>
            </a:r>
          </a:p>
          <a:p>
            <a:pPr marL="285750" indent="-285750">
              <a:buFont typeface="Wingdings" panose="05000000000000000000" pitchFamily="2" charset="2"/>
              <a:buChar char="Ø"/>
            </a:pPr>
            <a:endParaRPr lang="de-DE" sz="1600" dirty="0"/>
          </a:p>
          <a:p>
            <a:pPr marL="285750" indent="-285750">
              <a:buFont typeface="Wingdings" panose="05000000000000000000" pitchFamily="2" charset="2"/>
              <a:buChar char="Ø"/>
            </a:pPr>
            <a:endParaRPr lang="de-DE" dirty="0"/>
          </a:p>
        </p:txBody>
      </p:sp>
      <p:pic>
        <p:nvPicPr>
          <p:cNvPr id="3" name="Grafik 2">
            <a:extLst>
              <a:ext uri="{FF2B5EF4-FFF2-40B4-BE49-F238E27FC236}">
                <a16:creationId xmlns:a16="http://schemas.microsoft.com/office/drawing/2014/main" id="{28FD4621-09FB-7E1C-65D8-853911BC6F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833" y="1413171"/>
            <a:ext cx="4258284" cy="4653092"/>
          </a:xfrm>
          <a:prstGeom prst="rect">
            <a:avLst/>
          </a:prstGeom>
        </p:spPr>
      </p:pic>
    </p:spTree>
    <p:extLst>
      <p:ext uri="{BB962C8B-B14F-4D97-AF65-F5344CB8AC3E}">
        <p14:creationId xmlns:p14="http://schemas.microsoft.com/office/powerpoint/2010/main" val="2528555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4247848-635C-CB40-90D7-A2DA71905823}"/>
              </a:ext>
            </a:extLst>
          </p:cNvPr>
          <p:cNvSpPr>
            <a:spLocks noGrp="1"/>
          </p:cNvSpPr>
          <p:nvPr>
            <p:ph type="title"/>
          </p:nvPr>
        </p:nvSpPr>
        <p:spPr/>
        <p:txBody>
          <a:bodyPr/>
          <a:lstStyle/>
          <a:p>
            <a:r>
              <a:rPr lang="de-DE" dirty="0" err="1"/>
              <a:t>Farbmodi</a:t>
            </a:r>
            <a:endParaRPr lang="de-DE" dirty="0"/>
          </a:p>
        </p:txBody>
      </p:sp>
      <p:sp>
        <p:nvSpPr>
          <p:cNvPr id="7" name="Inhaltsplatzhalter 6">
            <a:extLst>
              <a:ext uri="{FF2B5EF4-FFF2-40B4-BE49-F238E27FC236}">
                <a16:creationId xmlns:a16="http://schemas.microsoft.com/office/drawing/2014/main" id="{7A6D95B2-6302-3D4F-8F08-8B2643B489E5}"/>
              </a:ext>
            </a:extLst>
          </p:cNvPr>
          <p:cNvSpPr>
            <a:spLocks noGrp="1"/>
          </p:cNvSpPr>
          <p:nvPr>
            <p:ph type="body" sz="quarter" idx="14"/>
          </p:nvPr>
        </p:nvSpPr>
        <p:spPr>
          <a:xfrm>
            <a:off x="469833" y="1447202"/>
            <a:ext cx="4258284" cy="4619061"/>
          </a:xfrm>
          <a:prstGeom prst="rect">
            <a:avLst/>
          </a:prstGeom>
        </p:spPr>
        <p:txBody>
          <a:bodyPr/>
          <a:lstStyle/>
          <a:p>
            <a:endParaRPr lang="de-DE" dirty="0"/>
          </a:p>
        </p:txBody>
      </p:sp>
      <p:sp>
        <p:nvSpPr>
          <p:cNvPr id="8" name="Textfeld 7">
            <a:extLst>
              <a:ext uri="{FF2B5EF4-FFF2-40B4-BE49-F238E27FC236}">
                <a16:creationId xmlns:a16="http://schemas.microsoft.com/office/drawing/2014/main" id="{C6030B1B-E099-DF5D-A975-9C549CC34A3B}"/>
              </a:ext>
            </a:extLst>
          </p:cNvPr>
          <p:cNvSpPr txBox="1"/>
          <p:nvPr/>
        </p:nvSpPr>
        <p:spPr>
          <a:xfrm>
            <a:off x="4853243" y="1413747"/>
            <a:ext cx="4145791" cy="2369880"/>
          </a:xfrm>
          <a:prstGeom prst="rect">
            <a:avLst/>
          </a:prstGeom>
          <a:noFill/>
        </p:spPr>
        <p:txBody>
          <a:bodyPr wrap="square" rtlCol="0">
            <a:spAutoFit/>
          </a:bodyPr>
          <a:lstStyle/>
          <a:p>
            <a:pPr marL="285750" indent="-285750">
              <a:buFont typeface="Wingdings" panose="05000000000000000000" pitchFamily="2" charset="2"/>
              <a:buChar char="Ø"/>
            </a:pPr>
            <a:r>
              <a:rPr lang="de-DE" sz="1400" dirty="0"/>
              <a:t>Das Bild in der Mitte rechts dient wieder der Veranschaulichung, weil hier einige Verständnisprobleme haben könnten, wie bestimmte Farben durch „mische“ entstehen</a:t>
            </a:r>
          </a:p>
          <a:p>
            <a:pPr marL="285750" indent="-285750">
              <a:buFont typeface="Wingdings" panose="05000000000000000000" pitchFamily="2" charset="2"/>
              <a:buChar char="Ø"/>
            </a:pPr>
            <a:r>
              <a:rPr lang="de-DE" sz="1400" dirty="0"/>
              <a:t>Es folgen wieder Aufgaben zum Anwenden, vertiefen/vernetzen</a:t>
            </a:r>
          </a:p>
          <a:p>
            <a:pPr marL="285750" indent="-285750">
              <a:buFont typeface="Wingdings" panose="05000000000000000000" pitchFamily="2" charset="2"/>
              <a:buChar char="Ø"/>
            </a:pPr>
            <a:r>
              <a:rPr lang="de-DE" sz="1600" dirty="0"/>
              <a:t>Im Anschluss fängt das nächste Thema </a:t>
            </a:r>
            <a:r>
              <a:rPr lang="de-DE" sz="1600"/>
              <a:t>„Vektorgrafiken“ an</a:t>
            </a:r>
            <a:endParaRPr lang="de-DE" sz="1600" dirty="0"/>
          </a:p>
          <a:p>
            <a:pPr marL="285750" indent="-285750">
              <a:buFont typeface="Wingdings" panose="05000000000000000000" pitchFamily="2" charset="2"/>
              <a:buChar char="Ø"/>
            </a:pPr>
            <a:endParaRPr lang="de-DE" dirty="0"/>
          </a:p>
        </p:txBody>
      </p:sp>
      <p:pic>
        <p:nvPicPr>
          <p:cNvPr id="3" name="Grafik 2">
            <a:extLst>
              <a:ext uri="{FF2B5EF4-FFF2-40B4-BE49-F238E27FC236}">
                <a16:creationId xmlns:a16="http://schemas.microsoft.com/office/drawing/2014/main" id="{DEE70644-2778-190E-20F4-A5CABB2C87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833" y="1407775"/>
            <a:ext cx="4258284" cy="4555280"/>
          </a:xfrm>
          <a:prstGeom prst="rect">
            <a:avLst/>
          </a:prstGeom>
        </p:spPr>
      </p:pic>
    </p:spTree>
    <p:extLst>
      <p:ext uri="{BB962C8B-B14F-4D97-AF65-F5344CB8AC3E}">
        <p14:creationId xmlns:p14="http://schemas.microsoft.com/office/powerpoint/2010/main" val="2065269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1996729-6A5B-1042-BE85-7DC0AD636AB4}"/>
              </a:ext>
            </a:extLst>
          </p:cNvPr>
          <p:cNvSpPr>
            <a:spLocks noGrp="1"/>
          </p:cNvSpPr>
          <p:nvPr>
            <p:ph type="title"/>
          </p:nvPr>
        </p:nvSpPr>
        <p:spPr/>
        <p:txBody>
          <a:bodyPr/>
          <a:lstStyle/>
          <a:p>
            <a:r>
              <a:rPr lang="de-DE" dirty="0"/>
              <a:t>1. Pixelgrafiken</a:t>
            </a:r>
          </a:p>
        </p:txBody>
      </p:sp>
      <p:sp>
        <p:nvSpPr>
          <p:cNvPr id="5" name="Textplatzhalter 1">
            <a:extLst>
              <a:ext uri="{FF2B5EF4-FFF2-40B4-BE49-F238E27FC236}">
                <a16:creationId xmlns:a16="http://schemas.microsoft.com/office/drawing/2014/main" id="{2284B4B3-417C-8C10-A83B-7146B2E52669}"/>
              </a:ext>
            </a:extLst>
          </p:cNvPr>
          <p:cNvSpPr>
            <a:spLocks noGrp="1"/>
          </p:cNvSpPr>
          <p:nvPr>
            <p:ph type="body" sz="quarter" idx="10"/>
          </p:nvPr>
        </p:nvSpPr>
        <p:spPr>
          <a:xfrm>
            <a:off x="573088" y="5815012"/>
            <a:ext cx="3372270" cy="1042988"/>
          </a:xfrm>
        </p:spPr>
        <p:txBody>
          <a:bodyPr/>
          <a:lstStyle/>
          <a:p>
            <a:r>
              <a:rPr lang="de-DE" dirty="0">
                <a:latin typeface="Open Sans" panose="020B0606030504020204" pitchFamily="34" charset="0"/>
                <a:ea typeface="Open Sans" panose="020B0606030504020204" pitchFamily="34" charset="0"/>
                <a:cs typeface="Open Sans" panose="020B0606030504020204" pitchFamily="34" charset="0"/>
              </a:rPr>
              <a:t>Ali Turan</a:t>
            </a:r>
          </a:p>
          <a:p>
            <a:r>
              <a:rPr lang="de-DE" dirty="0">
                <a:latin typeface="Open Sans" panose="020B0606030504020204" pitchFamily="34" charset="0"/>
                <a:ea typeface="Open Sans" panose="020B0606030504020204" pitchFamily="34" charset="0"/>
                <a:cs typeface="Open Sans" panose="020B0606030504020204" pitchFamily="34" charset="0"/>
              </a:rPr>
              <a:t>27. März 2023 </a:t>
            </a:r>
          </a:p>
          <a:p>
            <a:endParaRPr lang="de-DE" dirty="0"/>
          </a:p>
        </p:txBody>
      </p:sp>
    </p:spTree>
    <p:extLst>
      <p:ext uri="{BB962C8B-B14F-4D97-AF65-F5344CB8AC3E}">
        <p14:creationId xmlns:p14="http://schemas.microsoft.com/office/powerpoint/2010/main" val="60619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4247848-635C-CB40-90D7-A2DA71905823}"/>
              </a:ext>
            </a:extLst>
          </p:cNvPr>
          <p:cNvSpPr>
            <a:spLocks noGrp="1"/>
          </p:cNvSpPr>
          <p:nvPr>
            <p:ph type="title"/>
          </p:nvPr>
        </p:nvSpPr>
        <p:spPr/>
        <p:txBody>
          <a:bodyPr/>
          <a:lstStyle/>
          <a:p>
            <a:r>
              <a:rPr lang="de-DE" dirty="0"/>
              <a:t>Gliederung</a:t>
            </a:r>
          </a:p>
        </p:txBody>
      </p:sp>
      <p:sp>
        <p:nvSpPr>
          <p:cNvPr id="7" name="Inhaltsplatzhalter 6">
            <a:extLst>
              <a:ext uri="{FF2B5EF4-FFF2-40B4-BE49-F238E27FC236}">
                <a16:creationId xmlns:a16="http://schemas.microsoft.com/office/drawing/2014/main" id="{7A6D95B2-6302-3D4F-8F08-8B2643B489E5}"/>
              </a:ext>
            </a:extLst>
          </p:cNvPr>
          <p:cNvSpPr>
            <a:spLocks noGrp="1"/>
          </p:cNvSpPr>
          <p:nvPr>
            <p:ph type="body" sz="quarter" idx="14"/>
          </p:nvPr>
        </p:nvSpPr>
        <p:spPr>
          <a:xfrm>
            <a:off x="469833" y="1447202"/>
            <a:ext cx="4258284" cy="4619061"/>
          </a:xfrm>
          <a:prstGeom prst="rect">
            <a:avLst/>
          </a:prstGeom>
        </p:spPr>
        <p:txBody>
          <a:bodyPr/>
          <a:lstStyle/>
          <a:p>
            <a:endParaRPr lang="de-DE" dirty="0"/>
          </a:p>
        </p:txBody>
      </p:sp>
      <p:pic>
        <p:nvPicPr>
          <p:cNvPr id="3" name="Grafik 2">
            <a:extLst>
              <a:ext uri="{FF2B5EF4-FFF2-40B4-BE49-F238E27FC236}">
                <a16:creationId xmlns:a16="http://schemas.microsoft.com/office/drawing/2014/main" id="{055CAD44-1B81-3DAE-8391-2FB5958608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900" y="1510990"/>
            <a:ext cx="4135162" cy="3540512"/>
          </a:xfrm>
          <a:prstGeom prst="rect">
            <a:avLst/>
          </a:prstGeom>
        </p:spPr>
      </p:pic>
      <p:sp>
        <p:nvSpPr>
          <p:cNvPr id="8" name="Textfeld 7">
            <a:extLst>
              <a:ext uri="{FF2B5EF4-FFF2-40B4-BE49-F238E27FC236}">
                <a16:creationId xmlns:a16="http://schemas.microsoft.com/office/drawing/2014/main" id="{C6030B1B-E099-DF5D-A975-9C549CC34A3B}"/>
              </a:ext>
            </a:extLst>
          </p:cNvPr>
          <p:cNvSpPr txBox="1"/>
          <p:nvPr/>
        </p:nvSpPr>
        <p:spPr>
          <a:xfrm>
            <a:off x="4853243" y="1413747"/>
            <a:ext cx="4145791" cy="5047536"/>
          </a:xfrm>
          <a:prstGeom prst="rect">
            <a:avLst/>
          </a:prstGeom>
          <a:noFill/>
        </p:spPr>
        <p:txBody>
          <a:bodyPr wrap="square" rtlCol="0">
            <a:spAutoFit/>
          </a:bodyPr>
          <a:lstStyle/>
          <a:p>
            <a:pPr marL="285750" indent="-285750">
              <a:buFont typeface="Wingdings" panose="05000000000000000000" pitchFamily="2" charset="2"/>
              <a:buChar char="Ø"/>
            </a:pPr>
            <a:r>
              <a:rPr lang="de-DE" sz="1600" dirty="0"/>
              <a:t>Die Idee war hier, zuerst allg. mit einem Infoblatt über Pixelgrafiken anzufangen</a:t>
            </a:r>
          </a:p>
          <a:p>
            <a:pPr marL="285750" indent="-285750">
              <a:buFont typeface="Wingdings" panose="05000000000000000000" pitchFamily="2" charset="2"/>
              <a:buChar char="Ø"/>
            </a:pPr>
            <a:r>
              <a:rPr lang="de-DE" sz="1600" dirty="0"/>
              <a:t>Somit kann man zu jederzeit, falls man etwas genauer nachlesen möchte, auf diesen Unterpunkt zurück gehen</a:t>
            </a:r>
          </a:p>
          <a:p>
            <a:pPr marL="285750" indent="-285750">
              <a:buFont typeface="Wingdings" panose="05000000000000000000" pitchFamily="2" charset="2"/>
              <a:buChar char="Ø"/>
            </a:pPr>
            <a:r>
              <a:rPr lang="de-DE" sz="1600" dirty="0"/>
              <a:t>Ab dem nächsten Unterpunkt fangen die Schüler an interaktiv sich mit dem Projekt zu beschäftigen</a:t>
            </a:r>
          </a:p>
          <a:p>
            <a:pPr marL="285750" indent="-285750">
              <a:buFont typeface="Wingdings" panose="05000000000000000000" pitchFamily="2" charset="2"/>
              <a:buChar char="Ø"/>
            </a:pPr>
            <a:r>
              <a:rPr lang="de-DE" sz="1600" dirty="0"/>
              <a:t>Nach einer kleinen Einführung „kodieren“ sie erst Schwarz-Weißbilder, dann in Graustufen und zuletzt in RGB</a:t>
            </a:r>
          </a:p>
          <a:p>
            <a:pPr marL="285750" indent="-285750">
              <a:buFont typeface="Wingdings" panose="05000000000000000000" pitchFamily="2" charset="2"/>
              <a:buChar char="Ø"/>
            </a:pPr>
            <a:r>
              <a:rPr lang="de-DE" sz="1600" dirty="0"/>
              <a:t>Der Unterpunkt „Ältere Aufgaben“ sind die Aufgaben von den Vorgängern dieses Projekts. Diese können je nachdem eigentlich gelöscht werden oder wenn der Bedarf besteht als Zusatzaufgaben dienen</a:t>
            </a:r>
          </a:p>
          <a:p>
            <a:pPr marL="285750" indent="-285750">
              <a:buFont typeface="Wingdings" panose="05000000000000000000" pitchFamily="2" charset="2"/>
              <a:buChar char="Ø"/>
            </a:pPr>
            <a:endParaRPr lang="de-DE" dirty="0"/>
          </a:p>
        </p:txBody>
      </p:sp>
    </p:spTree>
    <p:extLst>
      <p:ext uri="{BB962C8B-B14F-4D97-AF65-F5344CB8AC3E}">
        <p14:creationId xmlns:p14="http://schemas.microsoft.com/office/powerpoint/2010/main" val="785749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4247848-635C-CB40-90D7-A2DA71905823}"/>
              </a:ext>
            </a:extLst>
          </p:cNvPr>
          <p:cNvSpPr>
            <a:spLocks noGrp="1"/>
          </p:cNvSpPr>
          <p:nvPr>
            <p:ph type="title"/>
          </p:nvPr>
        </p:nvSpPr>
        <p:spPr/>
        <p:txBody>
          <a:bodyPr/>
          <a:lstStyle/>
          <a:p>
            <a:r>
              <a:rPr lang="de-DE" dirty="0"/>
              <a:t>Infoblatt</a:t>
            </a:r>
          </a:p>
        </p:txBody>
      </p:sp>
      <p:sp>
        <p:nvSpPr>
          <p:cNvPr id="7" name="Inhaltsplatzhalter 6">
            <a:extLst>
              <a:ext uri="{FF2B5EF4-FFF2-40B4-BE49-F238E27FC236}">
                <a16:creationId xmlns:a16="http://schemas.microsoft.com/office/drawing/2014/main" id="{7A6D95B2-6302-3D4F-8F08-8B2643B489E5}"/>
              </a:ext>
            </a:extLst>
          </p:cNvPr>
          <p:cNvSpPr>
            <a:spLocks noGrp="1"/>
          </p:cNvSpPr>
          <p:nvPr>
            <p:ph type="body" sz="quarter" idx="14"/>
          </p:nvPr>
        </p:nvSpPr>
        <p:spPr>
          <a:xfrm>
            <a:off x="469833" y="1447202"/>
            <a:ext cx="4258284" cy="4619061"/>
          </a:xfrm>
          <a:prstGeom prst="rect">
            <a:avLst/>
          </a:prstGeom>
        </p:spPr>
        <p:txBody>
          <a:bodyPr/>
          <a:lstStyle/>
          <a:p>
            <a:endParaRPr lang="de-DE" dirty="0"/>
          </a:p>
        </p:txBody>
      </p:sp>
      <p:sp>
        <p:nvSpPr>
          <p:cNvPr id="8" name="Textfeld 7">
            <a:extLst>
              <a:ext uri="{FF2B5EF4-FFF2-40B4-BE49-F238E27FC236}">
                <a16:creationId xmlns:a16="http://schemas.microsoft.com/office/drawing/2014/main" id="{C6030B1B-E099-DF5D-A975-9C549CC34A3B}"/>
              </a:ext>
            </a:extLst>
          </p:cNvPr>
          <p:cNvSpPr txBox="1"/>
          <p:nvPr/>
        </p:nvSpPr>
        <p:spPr>
          <a:xfrm>
            <a:off x="4853243" y="1413747"/>
            <a:ext cx="4145791" cy="4801314"/>
          </a:xfrm>
          <a:prstGeom prst="rect">
            <a:avLst/>
          </a:prstGeom>
          <a:noFill/>
        </p:spPr>
        <p:txBody>
          <a:bodyPr wrap="square" rtlCol="0">
            <a:spAutoFit/>
          </a:bodyPr>
          <a:lstStyle/>
          <a:p>
            <a:pPr marL="285750" indent="-285750">
              <a:buFont typeface="Wingdings" panose="05000000000000000000" pitchFamily="2" charset="2"/>
              <a:buChar char="Ø"/>
            </a:pPr>
            <a:r>
              <a:rPr lang="de-DE" sz="1600" dirty="0"/>
              <a:t>Hier ein paar Ausschnitte aus dem Infoblatt</a:t>
            </a:r>
          </a:p>
          <a:p>
            <a:pPr marL="285750" indent="-285750">
              <a:buFont typeface="Wingdings" panose="05000000000000000000" pitchFamily="2" charset="2"/>
              <a:buChar char="Ø"/>
            </a:pPr>
            <a:r>
              <a:rPr lang="de-DE" sz="1600" dirty="0"/>
              <a:t>Unumgänglich lernen die </a:t>
            </a:r>
            <a:r>
              <a:rPr lang="de-DE" sz="1600" dirty="0" err="1"/>
              <a:t>SuS</a:t>
            </a:r>
            <a:r>
              <a:rPr lang="de-DE" sz="1600" dirty="0"/>
              <a:t> neben den Informationen zu Pixelgrafiken auch den Unterschied zwischen Bit und Byte</a:t>
            </a:r>
          </a:p>
          <a:p>
            <a:pPr marL="285750" indent="-285750">
              <a:buFont typeface="Wingdings" panose="05000000000000000000" pitchFamily="2" charset="2"/>
              <a:buChar char="Ø"/>
            </a:pPr>
            <a:r>
              <a:rPr lang="de-DE" sz="1600" dirty="0"/>
              <a:t>Hier habe ich versucht trotzdem alles so einfach wie möglich zu halten und mit so vielen Bildern und Markierungen wie es geht und passt zu arbeiten, um für ein besseres Verständnis zu sorgen</a:t>
            </a:r>
          </a:p>
          <a:p>
            <a:pPr marL="285750" indent="-285750">
              <a:buFont typeface="Wingdings" panose="05000000000000000000" pitchFamily="2" charset="2"/>
              <a:buChar char="Ø"/>
            </a:pPr>
            <a:r>
              <a:rPr lang="de-DE" sz="1600" dirty="0">
                <a:solidFill>
                  <a:srgbClr val="C00000"/>
                </a:solidFill>
              </a:rPr>
              <a:t>Wichtige Links für die Bearbeitung der Aufgaben Später findet man unter diesem Link unter </a:t>
            </a:r>
            <a:r>
              <a:rPr lang="de-DE" sz="1600" dirty="0" err="1">
                <a:solidFill>
                  <a:srgbClr val="C00000"/>
                </a:solidFill>
              </a:rPr>
              <a:t>Pixelgrafik.rar</a:t>
            </a:r>
            <a:r>
              <a:rPr lang="de-DE" sz="1600" dirty="0">
                <a:solidFill>
                  <a:srgbClr val="C00000"/>
                </a:solidFill>
              </a:rPr>
              <a:t>: </a:t>
            </a:r>
            <a:r>
              <a:rPr lang="de-DE" sz="1600" b="0" u="sng" dirty="0">
                <a:effectLst/>
                <a:latin typeface="Consolas" panose="020B0609020204030204" pitchFamily="49" charset="0"/>
              </a:rPr>
              <a:t>https://github.com/cgliascript/Public</a:t>
            </a:r>
            <a:endParaRPr lang="de-DE" sz="1600" b="0" dirty="0">
              <a:effectLst/>
              <a:latin typeface="Consolas" panose="020B0609020204030204" pitchFamily="49" charset="0"/>
            </a:endParaRPr>
          </a:p>
          <a:p>
            <a:pPr marL="285750" indent="-285750">
              <a:buFont typeface="Wingdings" panose="05000000000000000000" pitchFamily="2" charset="2"/>
              <a:buChar char="Ø"/>
            </a:pPr>
            <a:endParaRPr lang="de-DE" sz="1600" dirty="0"/>
          </a:p>
          <a:p>
            <a:pPr marL="285750" indent="-285750">
              <a:buFont typeface="Wingdings" panose="05000000000000000000" pitchFamily="2" charset="2"/>
              <a:buChar char="Ø"/>
            </a:pPr>
            <a:endParaRPr lang="de-DE" dirty="0"/>
          </a:p>
        </p:txBody>
      </p:sp>
      <p:pic>
        <p:nvPicPr>
          <p:cNvPr id="4" name="Grafik 3">
            <a:extLst>
              <a:ext uri="{FF2B5EF4-FFF2-40B4-BE49-F238E27FC236}">
                <a16:creationId xmlns:a16="http://schemas.microsoft.com/office/drawing/2014/main" id="{8A058094-2F5A-94B8-80E0-8D508DA18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718" y="906165"/>
            <a:ext cx="2444621" cy="2622994"/>
          </a:xfrm>
          <a:prstGeom prst="rect">
            <a:avLst/>
          </a:prstGeom>
        </p:spPr>
      </p:pic>
      <p:pic>
        <p:nvPicPr>
          <p:cNvPr id="9" name="Grafik 8">
            <a:extLst>
              <a:ext uri="{FF2B5EF4-FFF2-40B4-BE49-F238E27FC236}">
                <a16:creationId xmlns:a16="http://schemas.microsoft.com/office/drawing/2014/main" id="{A5220EF2-9CF2-03F0-60C3-E2974345CC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483" y="3596270"/>
            <a:ext cx="2657634" cy="2509025"/>
          </a:xfrm>
          <a:prstGeom prst="rect">
            <a:avLst/>
          </a:prstGeom>
        </p:spPr>
      </p:pic>
    </p:spTree>
    <p:extLst>
      <p:ext uri="{BB962C8B-B14F-4D97-AF65-F5344CB8AC3E}">
        <p14:creationId xmlns:p14="http://schemas.microsoft.com/office/powerpoint/2010/main" val="1203995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4247848-635C-CB40-90D7-A2DA71905823}"/>
              </a:ext>
            </a:extLst>
          </p:cNvPr>
          <p:cNvSpPr>
            <a:spLocks noGrp="1"/>
          </p:cNvSpPr>
          <p:nvPr>
            <p:ph type="title"/>
          </p:nvPr>
        </p:nvSpPr>
        <p:spPr/>
        <p:txBody>
          <a:bodyPr/>
          <a:lstStyle/>
          <a:p>
            <a:r>
              <a:rPr lang="de-DE" dirty="0"/>
              <a:t>Codierung von Pixelgrafiken</a:t>
            </a:r>
          </a:p>
        </p:txBody>
      </p:sp>
      <p:sp>
        <p:nvSpPr>
          <p:cNvPr id="7" name="Inhaltsplatzhalter 6">
            <a:extLst>
              <a:ext uri="{FF2B5EF4-FFF2-40B4-BE49-F238E27FC236}">
                <a16:creationId xmlns:a16="http://schemas.microsoft.com/office/drawing/2014/main" id="{7A6D95B2-6302-3D4F-8F08-8B2643B489E5}"/>
              </a:ext>
            </a:extLst>
          </p:cNvPr>
          <p:cNvSpPr>
            <a:spLocks noGrp="1"/>
          </p:cNvSpPr>
          <p:nvPr>
            <p:ph type="body" sz="quarter" idx="14"/>
          </p:nvPr>
        </p:nvSpPr>
        <p:spPr>
          <a:xfrm>
            <a:off x="469833" y="1447202"/>
            <a:ext cx="4258284" cy="4619061"/>
          </a:xfrm>
          <a:prstGeom prst="rect">
            <a:avLst/>
          </a:prstGeom>
        </p:spPr>
        <p:txBody>
          <a:bodyPr/>
          <a:lstStyle/>
          <a:p>
            <a:endParaRPr lang="de-DE" dirty="0"/>
          </a:p>
        </p:txBody>
      </p:sp>
      <p:sp>
        <p:nvSpPr>
          <p:cNvPr id="8" name="Textfeld 7">
            <a:extLst>
              <a:ext uri="{FF2B5EF4-FFF2-40B4-BE49-F238E27FC236}">
                <a16:creationId xmlns:a16="http://schemas.microsoft.com/office/drawing/2014/main" id="{C6030B1B-E099-DF5D-A975-9C549CC34A3B}"/>
              </a:ext>
            </a:extLst>
          </p:cNvPr>
          <p:cNvSpPr txBox="1"/>
          <p:nvPr/>
        </p:nvSpPr>
        <p:spPr>
          <a:xfrm>
            <a:off x="4853243" y="1413747"/>
            <a:ext cx="4145791" cy="3816429"/>
          </a:xfrm>
          <a:prstGeom prst="rect">
            <a:avLst/>
          </a:prstGeom>
          <a:noFill/>
        </p:spPr>
        <p:txBody>
          <a:bodyPr wrap="square" rtlCol="0">
            <a:spAutoFit/>
          </a:bodyPr>
          <a:lstStyle/>
          <a:p>
            <a:pPr marL="285750" indent="-285750">
              <a:buFont typeface="Wingdings" panose="05000000000000000000" pitchFamily="2" charset="2"/>
              <a:buChar char="Ø"/>
            </a:pPr>
            <a:r>
              <a:rPr lang="de-DE" sz="1600" dirty="0"/>
              <a:t>Hier erleben die </a:t>
            </a:r>
            <a:r>
              <a:rPr lang="de-DE" sz="1600" dirty="0" err="1"/>
              <a:t>SuS</a:t>
            </a:r>
            <a:r>
              <a:rPr lang="de-DE" sz="1600" dirty="0"/>
              <a:t>, wie eine Grafik aufgebaut ist, indem sie sich durch die Bilder durchklicken </a:t>
            </a:r>
            <a:r>
              <a:rPr lang="de-DE" sz="1600" dirty="0">
                <a:sym typeface="Wingdings" panose="05000000000000000000" pitchFamily="2" charset="2"/>
              </a:rPr>
              <a:t> Das gleiche Bild wird so oft vergrößert, bis die Pixel zu sehen sind</a:t>
            </a:r>
          </a:p>
          <a:p>
            <a:pPr marL="285750" indent="-285750">
              <a:buFont typeface="Wingdings" panose="05000000000000000000" pitchFamily="2" charset="2"/>
              <a:buChar char="Ø"/>
            </a:pPr>
            <a:r>
              <a:rPr lang="de-DE" sz="1600" dirty="0">
                <a:sym typeface="Wingdings" panose="05000000000000000000" pitchFamily="2" charset="2"/>
              </a:rPr>
              <a:t>Die Lösung zur Aufgabenstellung befindet sich in einem </a:t>
            </a:r>
            <a:r>
              <a:rPr lang="de-DE" sz="1600" dirty="0" err="1">
                <a:sym typeface="Wingdings" panose="05000000000000000000" pitchFamily="2" charset="2"/>
              </a:rPr>
              <a:t>DropDown</a:t>
            </a:r>
            <a:r>
              <a:rPr lang="de-DE" sz="1600" dirty="0">
                <a:sym typeface="Wingdings" panose="05000000000000000000" pitchFamily="2" charset="2"/>
              </a:rPr>
              <a:t>-Menü, sodass diese nicht direkt ersichtlich ist</a:t>
            </a:r>
          </a:p>
          <a:p>
            <a:pPr marL="285750" indent="-285750">
              <a:buFont typeface="Wingdings" panose="05000000000000000000" pitchFamily="2" charset="2"/>
              <a:buChar char="Ø"/>
            </a:pPr>
            <a:r>
              <a:rPr lang="de-DE" sz="1600" dirty="0">
                <a:sym typeface="Wingdings" panose="05000000000000000000" pitchFamily="2" charset="2"/>
              </a:rPr>
              <a:t>Der nächste Abschnitt leitet zum nächsten Unterpunkt (Skalierung)</a:t>
            </a:r>
          </a:p>
          <a:p>
            <a:pPr marL="285750" indent="-285750">
              <a:buFont typeface="Wingdings" panose="05000000000000000000" pitchFamily="2" charset="2"/>
              <a:buChar char="Ø"/>
            </a:pPr>
            <a:r>
              <a:rPr lang="de-DE" sz="1600" dirty="0">
                <a:sym typeface="Wingdings" panose="05000000000000000000" pitchFamily="2" charset="2"/>
              </a:rPr>
              <a:t>Hier wird nur kurz auf diesen Begriff eingegangen…</a:t>
            </a:r>
            <a:endParaRPr lang="de-DE" sz="1600" dirty="0"/>
          </a:p>
          <a:p>
            <a:pPr marL="285750" indent="-285750">
              <a:buFont typeface="Wingdings" panose="05000000000000000000" pitchFamily="2" charset="2"/>
              <a:buChar char="Ø"/>
            </a:pPr>
            <a:endParaRPr lang="de-DE" sz="1600" dirty="0"/>
          </a:p>
          <a:p>
            <a:pPr marL="285750" indent="-285750">
              <a:buFont typeface="Wingdings" panose="05000000000000000000" pitchFamily="2" charset="2"/>
              <a:buChar char="Ø"/>
            </a:pPr>
            <a:endParaRPr lang="de-DE" dirty="0"/>
          </a:p>
        </p:txBody>
      </p:sp>
      <p:pic>
        <p:nvPicPr>
          <p:cNvPr id="3" name="Grafik 2">
            <a:extLst>
              <a:ext uri="{FF2B5EF4-FFF2-40B4-BE49-F238E27FC236}">
                <a16:creationId xmlns:a16="http://schemas.microsoft.com/office/drawing/2014/main" id="{E2093295-CD14-202B-95F5-49E09172DC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659" y="1413747"/>
            <a:ext cx="4446584" cy="3523785"/>
          </a:xfrm>
          <a:prstGeom prst="rect">
            <a:avLst/>
          </a:prstGeom>
        </p:spPr>
      </p:pic>
    </p:spTree>
    <p:extLst>
      <p:ext uri="{BB962C8B-B14F-4D97-AF65-F5344CB8AC3E}">
        <p14:creationId xmlns:p14="http://schemas.microsoft.com/office/powerpoint/2010/main" val="3874676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4247848-635C-CB40-90D7-A2DA71905823}"/>
              </a:ext>
            </a:extLst>
          </p:cNvPr>
          <p:cNvSpPr>
            <a:spLocks noGrp="1"/>
          </p:cNvSpPr>
          <p:nvPr>
            <p:ph type="title"/>
          </p:nvPr>
        </p:nvSpPr>
        <p:spPr/>
        <p:txBody>
          <a:bodyPr/>
          <a:lstStyle/>
          <a:p>
            <a:r>
              <a:rPr lang="de-DE" dirty="0"/>
              <a:t>Codierung von Pixelgrafiken</a:t>
            </a:r>
          </a:p>
        </p:txBody>
      </p:sp>
      <p:sp>
        <p:nvSpPr>
          <p:cNvPr id="7" name="Inhaltsplatzhalter 6">
            <a:extLst>
              <a:ext uri="{FF2B5EF4-FFF2-40B4-BE49-F238E27FC236}">
                <a16:creationId xmlns:a16="http://schemas.microsoft.com/office/drawing/2014/main" id="{7A6D95B2-6302-3D4F-8F08-8B2643B489E5}"/>
              </a:ext>
            </a:extLst>
          </p:cNvPr>
          <p:cNvSpPr>
            <a:spLocks noGrp="1"/>
          </p:cNvSpPr>
          <p:nvPr>
            <p:ph type="body" sz="quarter" idx="14"/>
          </p:nvPr>
        </p:nvSpPr>
        <p:spPr>
          <a:xfrm>
            <a:off x="469833" y="1447202"/>
            <a:ext cx="4258284" cy="4619061"/>
          </a:xfrm>
          <a:prstGeom prst="rect">
            <a:avLst/>
          </a:prstGeom>
        </p:spPr>
        <p:txBody>
          <a:bodyPr/>
          <a:lstStyle/>
          <a:p>
            <a:endParaRPr lang="de-DE" dirty="0"/>
          </a:p>
        </p:txBody>
      </p:sp>
      <p:sp>
        <p:nvSpPr>
          <p:cNvPr id="8" name="Textfeld 7">
            <a:extLst>
              <a:ext uri="{FF2B5EF4-FFF2-40B4-BE49-F238E27FC236}">
                <a16:creationId xmlns:a16="http://schemas.microsoft.com/office/drawing/2014/main" id="{C6030B1B-E099-DF5D-A975-9C549CC34A3B}"/>
              </a:ext>
            </a:extLst>
          </p:cNvPr>
          <p:cNvSpPr txBox="1"/>
          <p:nvPr/>
        </p:nvSpPr>
        <p:spPr>
          <a:xfrm>
            <a:off x="4853243" y="1413747"/>
            <a:ext cx="4145791" cy="4062651"/>
          </a:xfrm>
          <a:prstGeom prst="rect">
            <a:avLst/>
          </a:prstGeom>
          <a:noFill/>
        </p:spPr>
        <p:txBody>
          <a:bodyPr wrap="square" rtlCol="0">
            <a:spAutoFit/>
          </a:bodyPr>
          <a:lstStyle/>
          <a:p>
            <a:pPr marL="285750" indent="-285750">
              <a:buFont typeface="Wingdings" panose="05000000000000000000" pitchFamily="2" charset="2"/>
              <a:buChar char="Ø"/>
            </a:pPr>
            <a:r>
              <a:rPr lang="de-DE" sz="1400" dirty="0"/>
              <a:t>Hier kommen die </a:t>
            </a:r>
            <a:r>
              <a:rPr lang="de-DE" sz="1400" dirty="0" err="1"/>
              <a:t>SuS</a:t>
            </a:r>
            <a:r>
              <a:rPr lang="de-DE" sz="1400" dirty="0"/>
              <a:t> zum ersten Mal mit </a:t>
            </a:r>
            <a:r>
              <a:rPr lang="de-DE" sz="1400" dirty="0" err="1"/>
              <a:t>CodeMyPic</a:t>
            </a:r>
            <a:r>
              <a:rPr lang="de-DE" sz="1400" dirty="0"/>
              <a:t> in Verbindung (daher auch die Einführung wichtiger Begriffe wie Quelltext)</a:t>
            </a:r>
          </a:p>
          <a:p>
            <a:pPr marL="285750" indent="-285750">
              <a:buFont typeface="Wingdings" panose="05000000000000000000" pitchFamily="2" charset="2"/>
              <a:buChar char="Ø"/>
            </a:pPr>
            <a:r>
              <a:rPr lang="de-DE" sz="1400" dirty="0"/>
              <a:t>Als nächstes soll nicht die Lehrkraft die Aufgabe übernehmen zu erklären, wie das funktioniert, sondern die </a:t>
            </a:r>
            <a:r>
              <a:rPr lang="de-DE" sz="1400" dirty="0" err="1"/>
              <a:t>SuS</a:t>
            </a:r>
            <a:r>
              <a:rPr lang="de-DE" sz="1400" dirty="0"/>
              <a:t> sollen das eigenständig machen (s. Aufgabe 1)</a:t>
            </a:r>
          </a:p>
          <a:p>
            <a:pPr marL="285750" indent="-285750">
              <a:buFont typeface="Wingdings" panose="05000000000000000000" pitchFamily="2" charset="2"/>
              <a:buChar char="Ø"/>
            </a:pPr>
            <a:r>
              <a:rPr lang="de-DE" sz="1400" dirty="0"/>
              <a:t>In Aufgabe 2 wird dieses neu erworbene Wissen dann noch mal gefestigt/vertieft</a:t>
            </a:r>
          </a:p>
          <a:p>
            <a:pPr marL="285750" indent="-285750">
              <a:buFont typeface="Wingdings" panose="05000000000000000000" pitchFamily="2" charset="2"/>
              <a:buChar char="Ø"/>
            </a:pPr>
            <a:r>
              <a:rPr lang="de-DE" sz="1400" dirty="0"/>
              <a:t>Allg. sind die Aufgaben so ausgelegt, dass die Lehrkraft eher als Moderator dient, statt als lehrende Person (vor allem deshalb, da angenommen wird, dass dieses Projekt an jeder Schule erprobt werden kann, ohne dass die Lehrkraft einen Bildungsgang in Informatik hatte)</a:t>
            </a:r>
          </a:p>
          <a:p>
            <a:pPr marL="285750" indent="-285750">
              <a:buFont typeface="Wingdings" panose="05000000000000000000" pitchFamily="2" charset="2"/>
              <a:buChar char="Ø"/>
            </a:pPr>
            <a:endParaRPr lang="de-DE" sz="1600" dirty="0"/>
          </a:p>
          <a:p>
            <a:pPr marL="285750" indent="-285750">
              <a:buFont typeface="Wingdings" panose="05000000000000000000" pitchFamily="2" charset="2"/>
              <a:buChar char="Ø"/>
            </a:pPr>
            <a:endParaRPr lang="de-DE" dirty="0"/>
          </a:p>
        </p:txBody>
      </p:sp>
      <p:pic>
        <p:nvPicPr>
          <p:cNvPr id="4" name="Grafik 3">
            <a:extLst>
              <a:ext uri="{FF2B5EF4-FFF2-40B4-BE49-F238E27FC236}">
                <a16:creationId xmlns:a16="http://schemas.microsoft.com/office/drawing/2014/main" id="{A9DAFDF2-05AC-F90A-878D-C94E9F94D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387" y="1413747"/>
            <a:ext cx="4420856" cy="4737524"/>
          </a:xfrm>
          <a:prstGeom prst="rect">
            <a:avLst/>
          </a:prstGeom>
        </p:spPr>
      </p:pic>
    </p:spTree>
    <p:extLst>
      <p:ext uri="{BB962C8B-B14F-4D97-AF65-F5344CB8AC3E}">
        <p14:creationId xmlns:p14="http://schemas.microsoft.com/office/powerpoint/2010/main" val="328603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4247848-635C-CB40-90D7-A2DA71905823}"/>
              </a:ext>
            </a:extLst>
          </p:cNvPr>
          <p:cNvSpPr>
            <a:spLocks noGrp="1"/>
          </p:cNvSpPr>
          <p:nvPr>
            <p:ph type="title"/>
          </p:nvPr>
        </p:nvSpPr>
        <p:spPr/>
        <p:txBody>
          <a:bodyPr/>
          <a:lstStyle/>
          <a:p>
            <a:r>
              <a:rPr lang="de-DE" dirty="0" err="1"/>
              <a:t>Farbmodi</a:t>
            </a:r>
            <a:endParaRPr lang="de-DE" dirty="0"/>
          </a:p>
        </p:txBody>
      </p:sp>
      <p:sp>
        <p:nvSpPr>
          <p:cNvPr id="7" name="Inhaltsplatzhalter 6">
            <a:extLst>
              <a:ext uri="{FF2B5EF4-FFF2-40B4-BE49-F238E27FC236}">
                <a16:creationId xmlns:a16="http://schemas.microsoft.com/office/drawing/2014/main" id="{7A6D95B2-6302-3D4F-8F08-8B2643B489E5}"/>
              </a:ext>
            </a:extLst>
          </p:cNvPr>
          <p:cNvSpPr>
            <a:spLocks noGrp="1"/>
          </p:cNvSpPr>
          <p:nvPr>
            <p:ph type="body" sz="quarter" idx="14"/>
          </p:nvPr>
        </p:nvSpPr>
        <p:spPr>
          <a:xfrm>
            <a:off x="469833" y="1447202"/>
            <a:ext cx="4258284" cy="4619061"/>
          </a:xfrm>
          <a:prstGeom prst="rect">
            <a:avLst/>
          </a:prstGeom>
        </p:spPr>
        <p:txBody>
          <a:bodyPr/>
          <a:lstStyle/>
          <a:p>
            <a:endParaRPr lang="de-DE" dirty="0"/>
          </a:p>
        </p:txBody>
      </p:sp>
      <p:sp>
        <p:nvSpPr>
          <p:cNvPr id="8" name="Textfeld 7">
            <a:extLst>
              <a:ext uri="{FF2B5EF4-FFF2-40B4-BE49-F238E27FC236}">
                <a16:creationId xmlns:a16="http://schemas.microsoft.com/office/drawing/2014/main" id="{C6030B1B-E099-DF5D-A975-9C549CC34A3B}"/>
              </a:ext>
            </a:extLst>
          </p:cNvPr>
          <p:cNvSpPr txBox="1"/>
          <p:nvPr/>
        </p:nvSpPr>
        <p:spPr>
          <a:xfrm>
            <a:off x="4853243" y="1413747"/>
            <a:ext cx="4145791" cy="2339102"/>
          </a:xfrm>
          <a:prstGeom prst="rect">
            <a:avLst/>
          </a:prstGeom>
          <a:noFill/>
        </p:spPr>
        <p:txBody>
          <a:bodyPr wrap="square" rtlCol="0">
            <a:spAutoFit/>
          </a:bodyPr>
          <a:lstStyle/>
          <a:p>
            <a:pPr marL="285750" indent="-285750">
              <a:buFont typeface="Wingdings" panose="05000000000000000000" pitchFamily="2" charset="2"/>
              <a:buChar char="Ø"/>
            </a:pPr>
            <a:r>
              <a:rPr lang="de-DE" sz="1400" dirty="0"/>
              <a:t>In den folgenden Seiten werden alle drei </a:t>
            </a:r>
            <a:r>
              <a:rPr lang="de-DE" sz="1400" dirty="0" err="1"/>
              <a:t>Farbmodi</a:t>
            </a:r>
            <a:r>
              <a:rPr lang="de-DE" sz="1400" dirty="0"/>
              <a:t> (Schwarz-Weiß, Graustufen, RGB) ähnlich erläutert, da sich jede </a:t>
            </a:r>
            <a:r>
              <a:rPr lang="de-DE" sz="1400" dirty="0" err="1"/>
              <a:t>Farbmodi</a:t>
            </a:r>
            <a:r>
              <a:rPr lang="de-DE" sz="1400" dirty="0"/>
              <a:t> im Quelltext bzgl. Kopf und Körper unterscheidet</a:t>
            </a:r>
          </a:p>
          <a:p>
            <a:pPr marL="285750" indent="-285750">
              <a:buFont typeface="Wingdings" panose="05000000000000000000" pitchFamily="2" charset="2"/>
              <a:buChar char="Ø"/>
            </a:pPr>
            <a:r>
              <a:rPr lang="de-DE" sz="1400" dirty="0"/>
              <a:t>Aufgabe 1 und 2 dienen dann wieder dafür das Gelernte anzuwenden und zu vernetzen/vertiefen</a:t>
            </a:r>
          </a:p>
          <a:p>
            <a:pPr marL="285750" indent="-285750">
              <a:buFont typeface="Wingdings" panose="05000000000000000000" pitchFamily="2" charset="2"/>
              <a:buChar char="Ø"/>
            </a:pPr>
            <a:endParaRPr lang="de-DE" sz="1600" dirty="0"/>
          </a:p>
          <a:p>
            <a:pPr marL="285750" indent="-285750">
              <a:buFont typeface="Wingdings" panose="05000000000000000000" pitchFamily="2" charset="2"/>
              <a:buChar char="Ø"/>
            </a:pPr>
            <a:endParaRPr lang="de-DE" dirty="0"/>
          </a:p>
        </p:txBody>
      </p:sp>
      <p:pic>
        <p:nvPicPr>
          <p:cNvPr id="3" name="Grafik 2">
            <a:extLst>
              <a:ext uri="{FF2B5EF4-FFF2-40B4-BE49-F238E27FC236}">
                <a16:creationId xmlns:a16="http://schemas.microsoft.com/office/drawing/2014/main" id="{D9B8753F-0A74-8EFA-B5F5-D69100F6E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66" y="1447201"/>
            <a:ext cx="4769923" cy="4619061"/>
          </a:xfrm>
          <a:prstGeom prst="rect">
            <a:avLst/>
          </a:prstGeom>
        </p:spPr>
      </p:pic>
    </p:spTree>
    <p:extLst>
      <p:ext uri="{BB962C8B-B14F-4D97-AF65-F5344CB8AC3E}">
        <p14:creationId xmlns:p14="http://schemas.microsoft.com/office/powerpoint/2010/main" val="235454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4247848-635C-CB40-90D7-A2DA71905823}"/>
              </a:ext>
            </a:extLst>
          </p:cNvPr>
          <p:cNvSpPr>
            <a:spLocks noGrp="1"/>
          </p:cNvSpPr>
          <p:nvPr>
            <p:ph type="title"/>
          </p:nvPr>
        </p:nvSpPr>
        <p:spPr/>
        <p:txBody>
          <a:bodyPr/>
          <a:lstStyle/>
          <a:p>
            <a:r>
              <a:rPr lang="de-DE" dirty="0" err="1"/>
              <a:t>Farbmodi</a:t>
            </a:r>
            <a:endParaRPr lang="de-DE" dirty="0"/>
          </a:p>
        </p:txBody>
      </p:sp>
      <p:sp>
        <p:nvSpPr>
          <p:cNvPr id="7" name="Inhaltsplatzhalter 6">
            <a:extLst>
              <a:ext uri="{FF2B5EF4-FFF2-40B4-BE49-F238E27FC236}">
                <a16:creationId xmlns:a16="http://schemas.microsoft.com/office/drawing/2014/main" id="{7A6D95B2-6302-3D4F-8F08-8B2643B489E5}"/>
              </a:ext>
            </a:extLst>
          </p:cNvPr>
          <p:cNvSpPr>
            <a:spLocks noGrp="1"/>
          </p:cNvSpPr>
          <p:nvPr>
            <p:ph type="body" sz="quarter" idx="14"/>
          </p:nvPr>
        </p:nvSpPr>
        <p:spPr>
          <a:xfrm>
            <a:off x="469833" y="1447202"/>
            <a:ext cx="4258284" cy="4619061"/>
          </a:xfrm>
          <a:prstGeom prst="rect">
            <a:avLst/>
          </a:prstGeom>
        </p:spPr>
        <p:txBody>
          <a:bodyPr/>
          <a:lstStyle/>
          <a:p>
            <a:endParaRPr lang="de-DE" dirty="0"/>
          </a:p>
        </p:txBody>
      </p:sp>
      <p:sp>
        <p:nvSpPr>
          <p:cNvPr id="8" name="Textfeld 7">
            <a:extLst>
              <a:ext uri="{FF2B5EF4-FFF2-40B4-BE49-F238E27FC236}">
                <a16:creationId xmlns:a16="http://schemas.microsoft.com/office/drawing/2014/main" id="{C6030B1B-E099-DF5D-A975-9C549CC34A3B}"/>
              </a:ext>
            </a:extLst>
          </p:cNvPr>
          <p:cNvSpPr txBox="1"/>
          <p:nvPr/>
        </p:nvSpPr>
        <p:spPr>
          <a:xfrm>
            <a:off x="4853243" y="1413747"/>
            <a:ext cx="4145791" cy="1692771"/>
          </a:xfrm>
          <a:prstGeom prst="rect">
            <a:avLst/>
          </a:prstGeom>
          <a:noFill/>
        </p:spPr>
        <p:txBody>
          <a:bodyPr wrap="square" rtlCol="0">
            <a:spAutoFit/>
          </a:bodyPr>
          <a:lstStyle/>
          <a:p>
            <a:pPr marL="285750" indent="-285750">
              <a:buFont typeface="Wingdings" panose="05000000000000000000" pitchFamily="2" charset="2"/>
              <a:buChar char="Ø"/>
            </a:pPr>
            <a:r>
              <a:rPr lang="de-DE" sz="1400" dirty="0"/>
              <a:t>Auch hier arbeiten die </a:t>
            </a:r>
            <a:r>
              <a:rPr lang="de-DE" sz="1400" dirty="0" err="1"/>
              <a:t>SuS</a:t>
            </a:r>
            <a:r>
              <a:rPr lang="de-DE" sz="1400" dirty="0"/>
              <a:t> nach dem „Learning </a:t>
            </a:r>
            <a:r>
              <a:rPr lang="de-DE" sz="1400" dirty="0" err="1"/>
              <a:t>by</a:t>
            </a:r>
            <a:r>
              <a:rPr lang="de-DE" sz="1400" dirty="0"/>
              <a:t> </a:t>
            </a:r>
            <a:r>
              <a:rPr lang="de-DE" sz="1400" dirty="0" err="1"/>
              <a:t>Doing</a:t>
            </a:r>
            <a:r>
              <a:rPr lang="de-DE" sz="1400" dirty="0"/>
              <a:t>“ Prinzip, ohne wirklich auf die Lehrkraft angewiesen zu sein</a:t>
            </a:r>
          </a:p>
          <a:p>
            <a:pPr marL="285750" indent="-285750">
              <a:buFont typeface="Wingdings" panose="05000000000000000000" pitchFamily="2" charset="2"/>
              <a:buChar char="Ø"/>
            </a:pPr>
            <a:r>
              <a:rPr lang="de-DE" sz="1400" dirty="0"/>
              <a:t>Diese Aufgaben eignen sich auch gut  in Partnerarbeit </a:t>
            </a:r>
          </a:p>
          <a:p>
            <a:pPr marL="285750" indent="-285750">
              <a:buFont typeface="Wingdings" panose="05000000000000000000" pitchFamily="2" charset="2"/>
              <a:buChar char="Ø"/>
            </a:pPr>
            <a:endParaRPr lang="de-DE" sz="1600" dirty="0"/>
          </a:p>
          <a:p>
            <a:pPr marL="285750" indent="-285750">
              <a:buFont typeface="Wingdings" panose="05000000000000000000" pitchFamily="2" charset="2"/>
              <a:buChar char="Ø"/>
            </a:pPr>
            <a:endParaRPr lang="de-DE" dirty="0"/>
          </a:p>
        </p:txBody>
      </p:sp>
      <p:pic>
        <p:nvPicPr>
          <p:cNvPr id="3" name="Grafik 2">
            <a:extLst>
              <a:ext uri="{FF2B5EF4-FFF2-40B4-BE49-F238E27FC236}">
                <a16:creationId xmlns:a16="http://schemas.microsoft.com/office/drawing/2014/main" id="{3C8907EF-ADCE-1078-076A-B07F409A0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42" y="1413747"/>
            <a:ext cx="4437701" cy="4731034"/>
          </a:xfrm>
          <a:prstGeom prst="rect">
            <a:avLst/>
          </a:prstGeom>
        </p:spPr>
      </p:pic>
    </p:spTree>
    <p:extLst>
      <p:ext uri="{BB962C8B-B14F-4D97-AF65-F5344CB8AC3E}">
        <p14:creationId xmlns:p14="http://schemas.microsoft.com/office/powerpoint/2010/main" val="45086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4247848-635C-CB40-90D7-A2DA71905823}"/>
              </a:ext>
            </a:extLst>
          </p:cNvPr>
          <p:cNvSpPr>
            <a:spLocks noGrp="1"/>
          </p:cNvSpPr>
          <p:nvPr>
            <p:ph type="title"/>
          </p:nvPr>
        </p:nvSpPr>
        <p:spPr/>
        <p:txBody>
          <a:bodyPr/>
          <a:lstStyle/>
          <a:p>
            <a:r>
              <a:rPr lang="de-DE" dirty="0" err="1"/>
              <a:t>Farbmodi</a:t>
            </a:r>
            <a:endParaRPr lang="de-DE" dirty="0"/>
          </a:p>
        </p:txBody>
      </p:sp>
      <p:sp>
        <p:nvSpPr>
          <p:cNvPr id="7" name="Inhaltsplatzhalter 6">
            <a:extLst>
              <a:ext uri="{FF2B5EF4-FFF2-40B4-BE49-F238E27FC236}">
                <a16:creationId xmlns:a16="http://schemas.microsoft.com/office/drawing/2014/main" id="{7A6D95B2-6302-3D4F-8F08-8B2643B489E5}"/>
              </a:ext>
            </a:extLst>
          </p:cNvPr>
          <p:cNvSpPr>
            <a:spLocks noGrp="1"/>
          </p:cNvSpPr>
          <p:nvPr>
            <p:ph type="body" sz="quarter" idx="14"/>
          </p:nvPr>
        </p:nvSpPr>
        <p:spPr>
          <a:xfrm>
            <a:off x="469833" y="1447202"/>
            <a:ext cx="4258284" cy="4619061"/>
          </a:xfrm>
          <a:prstGeom prst="rect">
            <a:avLst/>
          </a:prstGeom>
        </p:spPr>
        <p:txBody>
          <a:bodyPr/>
          <a:lstStyle/>
          <a:p>
            <a:endParaRPr lang="de-DE" dirty="0"/>
          </a:p>
        </p:txBody>
      </p:sp>
      <p:sp>
        <p:nvSpPr>
          <p:cNvPr id="8" name="Textfeld 7">
            <a:extLst>
              <a:ext uri="{FF2B5EF4-FFF2-40B4-BE49-F238E27FC236}">
                <a16:creationId xmlns:a16="http://schemas.microsoft.com/office/drawing/2014/main" id="{C6030B1B-E099-DF5D-A975-9C549CC34A3B}"/>
              </a:ext>
            </a:extLst>
          </p:cNvPr>
          <p:cNvSpPr txBox="1"/>
          <p:nvPr/>
        </p:nvSpPr>
        <p:spPr>
          <a:xfrm>
            <a:off x="4853243" y="1413747"/>
            <a:ext cx="4145791" cy="2092881"/>
          </a:xfrm>
          <a:prstGeom prst="rect">
            <a:avLst/>
          </a:prstGeom>
          <a:noFill/>
        </p:spPr>
        <p:txBody>
          <a:bodyPr wrap="square" rtlCol="0">
            <a:spAutoFit/>
          </a:bodyPr>
          <a:lstStyle/>
          <a:p>
            <a:pPr marL="285750" indent="-285750">
              <a:buFont typeface="Wingdings" panose="05000000000000000000" pitchFamily="2" charset="2"/>
              <a:buChar char="Ø"/>
            </a:pPr>
            <a:r>
              <a:rPr lang="de-DE" sz="1600" dirty="0"/>
              <a:t>Nach den allg. Infos und Übungen zu Graustufen sollen die </a:t>
            </a:r>
            <a:r>
              <a:rPr lang="de-DE" sz="1600" dirty="0" err="1"/>
              <a:t>SuS</a:t>
            </a:r>
            <a:r>
              <a:rPr lang="de-DE" sz="1600" dirty="0"/>
              <a:t> nun eigenständig ein Graustufenbild erstellen</a:t>
            </a:r>
          </a:p>
          <a:p>
            <a:pPr marL="285750" indent="-285750">
              <a:buFont typeface="Wingdings" panose="05000000000000000000" pitchFamily="2" charset="2"/>
              <a:buChar char="Ø"/>
            </a:pPr>
            <a:r>
              <a:rPr lang="de-DE" sz="1600" dirty="0"/>
              <a:t>Um die Nutzung einfacher zu gestalten wurde auf jeder Seite, wenn nötig, </a:t>
            </a:r>
            <a:r>
              <a:rPr lang="de-DE" sz="1600" dirty="0" err="1"/>
              <a:t>CodeMyPic</a:t>
            </a:r>
            <a:r>
              <a:rPr lang="de-DE" sz="1600" dirty="0"/>
              <a:t> eingebettet </a:t>
            </a:r>
          </a:p>
          <a:p>
            <a:pPr marL="285750" indent="-285750">
              <a:buFont typeface="Wingdings" panose="05000000000000000000" pitchFamily="2" charset="2"/>
              <a:buChar char="Ø"/>
            </a:pPr>
            <a:endParaRPr lang="de-DE" dirty="0"/>
          </a:p>
        </p:txBody>
      </p:sp>
      <p:pic>
        <p:nvPicPr>
          <p:cNvPr id="3" name="Grafik 2">
            <a:extLst>
              <a:ext uri="{FF2B5EF4-FFF2-40B4-BE49-F238E27FC236}">
                <a16:creationId xmlns:a16="http://schemas.microsoft.com/office/drawing/2014/main" id="{15545C1F-604C-9DDC-2196-6F737FC33A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632" y="1447201"/>
            <a:ext cx="4182685" cy="4237463"/>
          </a:xfrm>
          <a:prstGeom prst="rect">
            <a:avLst/>
          </a:prstGeom>
        </p:spPr>
      </p:pic>
    </p:spTree>
    <p:extLst>
      <p:ext uri="{BB962C8B-B14F-4D97-AF65-F5344CB8AC3E}">
        <p14:creationId xmlns:p14="http://schemas.microsoft.com/office/powerpoint/2010/main" val="3747861006"/>
      </p:ext>
    </p:extLst>
  </p:cSld>
  <p:clrMapOvr>
    <a:masterClrMapping/>
  </p:clrMapOvr>
</p:sld>
</file>

<file path=ppt/theme/theme1.xml><?xml version="1.0" encoding="utf-8"?>
<a:theme xmlns:a="http://schemas.openxmlformats.org/drawingml/2006/main" name="Inhaltsseiten">
  <a:themeElements>
    <a:clrScheme name="Benutzerdefiniert 2">
      <a:dk1>
        <a:srgbClr val="000000"/>
      </a:dk1>
      <a:lt1>
        <a:srgbClr val="FFFFFF"/>
      </a:lt1>
      <a:dk2>
        <a:srgbClr val="C61A27"/>
      </a:dk2>
      <a:lt2>
        <a:srgbClr val="FFFFFF"/>
      </a:lt2>
      <a:accent1>
        <a:srgbClr val="C61A27"/>
      </a:accent1>
      <a:accent2>
        <a:srgbClr val="004861"/>
      </a:accent2>
      <a:accent3>
        <a:srgbClr val="DD7522"/>
      </a:accent3>
      <a:accent4>
        <a:srgbClr val="793379"/>
      </a:accent4>
      <a:accent5>
        <a:srgbClr val="00978A"/>
      </a:accent5>
      <a:accent6>
        <a:srgbClr val="009BD6"/>
      </a:accent6>
      <a:hlink>
        <a:srgbClr val="C61A27"/>
      </a:hlink>
      <a:folHlink>
        <a:srgbClr val="83A0AF"/>
      </a:folHlink>
    </a:clrScheme>
    <a:fontScheme name="UniKo">
      <a:majorFont>
        <a:latin typeface="Open Sans Extra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Koblenz_PowerPoint_4-3_la09a.potx" id="{CED41031-607A-E840-B69E-106EBAD12934}" vid="{BA3CC742-81C0-8544-A22A-23DBF641906C}"/>
    </a:ext>
  </a:extLst>
</a:theme>
</file>

<file path=ppt/theme/theme2.xml><?xml version="1.0" encoding="utf-8"?>
<a:theme xmlns:a="http://schemas.openxmlformats.org/drawingml/2006/main" name="Titelseiten">
  <a:themeElements>
    <a:clrScheme name="Benutzerdefiniert 2">
      <a:dk1>
        <a:srgbClr val="000000"/>
      </a:dk1>
      <a:lt1>
        <a:srgbClr val="FFFFFF"/>
      </a:lt1>
      <a:dk2>
        <a:srgbClr val="C61A27"/>
      </a:dk2>
      <a:lt2>
        <a:srgbClr val="FFFFFF"/>
      </a:lt2>
      <a:accent1>
        <a:srgbClr val="C61A27"/>
      </a:accent1>
      <a:accent2>
        <a:srgbClr val="004861"/>
      </a:accent2>
      <a:accent3>
        <a:srgbClr val="DD7522"/>
      </a:accent3>
      <a:accent4>
        <a:srgbClr val="793379"/>
      </a:accent4>
      <a:accent5>
        <a:srgbClr val="00978A"/>
      </a:accent5>
      <a:accent6>
        <a:srgbClr val="009BD6"/>
      </a:accent6>
      <a:hlink>
        <a:srgbClr val="C61A27"/>
      </a:hlink>
      <a:folHlink>
        <a:srgbClr val="83A0AF"/>
      </a:folHlink>
    </a:clrScheme>
    <a:fontScheme name="UniKo">
      <a:majorFont>
        <a:latin typeface="Open Sans Extra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Koblenz_PowerPoint_4-3_la09a.potx" id="{CED41031-607A-E840-B69E-106EBAD12934}" vid="{B7CF73DE-C191-BB4B-B915-95BD99F31775}"/>
    </a:ext>
  </a:extLst>
</a:theme>
</file>

<file path=ppt/theme/theme3.xml><?xml version="1.0" encoding="utf-8"?>
<a:theme xmlns:a="http://schemas.openxmlformats.org/drawingml/2006/main" name="Hervorhebungen">
  <a:themeElements>
    <a:clrScheme name="Master Rot">
      <a:dk1>
        <a:srgbClr val="FFFFFF"/>
      </a:dk1>
      <a:lt1>
        <a:srgbClr val="FFFFFF"/>
      </a:lt1>
      <a:dk2>
        <a:srgbClr val="C61A27"/>
      </a:dk2>
      <a:lt2>
        <a:srgbClr val="C61A27"/>
      </a:lt2>
      <a:accent1>
        <a:srgbClr val="C51925"/>
      </a:accent1>
      <a:accent2>
        <a:srgbClr val="004861"/>
      </a:accent2>
      <a:accent3>
        <a:srgbClr val="DD7522"/>
      </a:accent3>
      <a:accent4>
        <a:srgbClr val="793379"/>
      </a:accent4>
      <a:accent5>
        <a:srgbClr val="00978A"/>
      </a:accent5>
      <a:accent6>
        <a:srgbClr val="009BD6"/>
      </a:accent6>
      <a:hlink>
        <a:srgbClr val="FFFFFF"/>
      </a:hlink>
      <a:folHlink>
        <a:srgbClr val="83A0AF"/>
      </a:folHlink>
    </a:clrScheme>
    <a:fontScheme name="UniKo">
      <a:majorFont>
        <a:latin typeface="Open Sans Extra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Koblenz_PowerPoint_4-3_la09a.potx" id="{CED41031-607A-E840-B69E-106EBAD12934}" vid="{8C7D1BB0-D8DE-5A4B-B115-475877BDDF37}"/>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 Koblenz PowerPoint Masterfolien 4-3</Template>
  <TotalTime>0</TotalTime>
  <Words>596</Words>
  <Application>Microsoft Office PowerPoint</Application>
  <PresentationFormat>Bildschirmpräsentation (4:3)</PresentationFormat>
  <Paragraphs>45</Paragraphs>
  <Slides>11</Slides>
  <Notes>0</Notes>
  <HiddenSlides>0</HiddenSlides>
  <MMClips>0</MMClips>
  <ScaleCrop>false</ScaleCrop>
  <HeadingPairs>
    <vt:vector size="6" baseType="variant">
      <vt:variant>
        <vt:lpstr>Verwendete Schriftarten</vt:lpstr>
      </vt:variant>
      <vt:variant>
        <vt:i4>8</vt:i4>
      </vt:variant>
      <vt:variant>
        <vt:lpstr>Design</vt:lpstr>
      </vt:variant>
      <vt:variant>
        <vt:i4>3</vt:i4>
      </vt:variant>
      <vt:variant>
        <vt:lpstr>Folientitel</vt:lpstr>
      </vt:variant>
      <vt:variant>
        <vt:i4>11</vt:i4>
      </vt:variant>
    </vt:vector>
  </HeadingPairs>
  <TitlesOfParts>
    <vt:vector size="22" baseType="lpstr">
      <vt:lpstr>Open Sans ExtraBold</vt:lpstr>
      <vt:lpstr>Open Sans Light</vt:lpstr>
      <vt:lpstr>Calibri</vt:lpstr>
      <vt:lpstr>Consolas</vt:lpstr>
      <vt:lpstr>Open Sans</vt:lpstr>
      <vt:lpstr>Open Sans SemiBold</vt:lpstr>
      <vt:lpstr>Wingdings</vt:lpstr>
      <vt:lpstr>Arial</vt:lpstr>
      <vt:lpstr>Inhaltsseiten</vt:lpstr>
      <vt:lpstr>Titelseiten</vt:lpstr>
      <vt:lpstr>Hervorhebungen</vt:lpstr>
      <vt:lpstr>Projektpraktikum</vt:lpstr>
      <vt:lpstr>1. Pixelgrafiken</vt:lpstr>
      <vt:lpstr>Gliederung</vt:lpstr>
      <vt:lpstr>Infoblatt</vt:lpstr>
      <vt:lpstr>Codierung von Pixelgrafiken</vt:lpstr>
      <vt:lpstr>Codierung von Pixelgrafiken</vt:lpstr>
      <vt:lpstr>Farbmodi</vt:lpstr>
      <vt:lpstr>Farbmodi</vt:lpstr>
      <vt:lpstr>Farbmodi</vt:lpstr>
      <vt:lpstr>Farbmodi</vt:lpstr>
      <vt:lpstr>Farbmodi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Projektpraktikum</dc:title>
  <dc:subject/>
  <dc:creator>Ali Turan</dc:creator>
  <cp:keywords/>
  <dc:description/>
  <cp:lastModifiedBy>Ali Turan</cp:lastModifiedBy>
  <cp:revision>9</cp:revision>
  <dcterms:created xsi:type="dcterms:W3CDTF">2023-03-27T17:10:00Z</dcterms:created>
  <dcterms:modified xsi:type="dcterms:W3CDTF">2023-03-27T21:25:52Z</dcterms:modified>
  <cp:category/>
</cp:coreProperties>
</file>